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5"/>
  </p:notesMasterIdLst>
  <p:sldIdLst>
    <p:sldId id="258" r:id="rId5"/>
    <p:sldId id="291" r:id="rId6"/>
    <p:sldId id="274" r:id="rId7"/>
    <p:sldId id="323" r:id="rId8"/>
    <p:sldId id="328" r:id="rId9"/>
    <p:sldId id="326" r:id="rId10"/>
    <p:sldId id="313" r:id="rId11"/>
    <p:sldId id="329" r:id="rId12"/>
    <p:sldId id="332" r:id="rId13"/>
    <p:sldId id="330" r:id="rId14"/>
    <p:sldId id="316" r:id="rId15"/>
    <p:sldId id="333" r:id="rId16"/>
    <p:sldId id="318" r:id="rId17"/>
    <p:sldId id="331" r:id="rId18"/>
    <p:sldId id="315" r:id="rId19"/>
    <p:sldId id="320" r:id="rId20"/>
    <p:sldId id="293" r:id="rId21"/>
    <p:sldId id="283" r:id="rId22"/>
    <p:sldId id="307" r:id="rId23"/>
    <p:sldId id="308" r:id="rId24"/>
  </p:sldIdLst>
  <p:sldSz cx="11102975" cy="6858000"/>
  <p:notesSz cx="6858000" cy="9144000"/>
  <p:defaultTextStyle>
    <a:defPPr>
      <a:defRPr lang="en-US"/>
    </a:defPPr>
    <a:lvl1pPr marL="0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6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1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7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6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2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3" algn="l" defTabSz="45712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opher Albert" initials="CA" lastIdx="1" clrIdx="0">
    <p:extLst>
      <p:ext uri="{19B8F6BF-5375-455C-9EA6-DF929625EA0E}">
        <p15:presenceInfo xmlns:p15="http://schemas.microsoft.com/office/powerpoint/2012/main" userId="568983f4b2d9b8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257BB6"/>
    <a:srgbClr val="3F7E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03EE7-E824-3D43-A2E5-5944FDA43993}" v="16" dt="2021-07-06T13:24:41.142"/>
    <p1510:client id="{66252254-3271-49A4-AD15-C9B61965DD12}" v="3044" dt="2021-07-06T10:20:19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19" d="100"/>
          <a:sy n="11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245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4650 10511 7362,'-9'-5'263,"-1"1"0,3-3 0,-4 4 1472,2-1-1375,5-1 57,-2 5-233,6 0 0,2 0 1,2 0-155,6 0 0,-1 0 0,3-1 0,5-3-87,3 0 1,-1-1 0,4 4 0,2-2 37,1-2 0,2 0 0,-1 5 0,1 0-2,0 0 1,0 0-1,-1 0 1,1 0-15,0 0 1,-6 0-1,-4 0 1,-3 0-1626,-1 0 1660,0 6 0,-6 2 0,-2 6 0</inkml:trace>
  <inkml:trace contextRef="#ctx0" brushRef="#br0" timeOffset="1">4678 11622 8124,'-10'0'0,"1"0"258,6 0 1,-5 0 473,4 0-291,2 0 1,-4-2 13,6-3 1,1 4-238,4-4 1,4 4-1,8 1 1,3 0-19,2 0 1,1 0 0,5 0 0,0 0-68,-1 0 1,6 0 0,1 0 0,1-2-210,4-2 1,-5 2-1,0-1 143,0 6 1,-7 0-68,1 6 0,0 7 0,-7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35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9022 9247 7024,'14'0'63,"-6"0"1,-1 0 0,-2 0-44,4 0 0,-1 0 0,1 0 0,2 0 0,1 0 30,2 0 1,2 0 0,1 0 0,1 0-17,-1 0 1,3 0-1,-1 0 1,-1-1-12,2-4 0,-3 4 1,5-4-1,-1 2 13,1-2 1,-4 4 0,4-4 0,0 4-18,-1 1 1,-4-5 0,2 0 0,-2 2-37,1 2 0,-2 2 1,2 2 31,-2 2 0,-3 0-73,1-5 65,0 0 1,-5 4-8,1 1 0,-7-1 0,3-4 0</inkml:trace>
  <inkml:trace contextRef="#ctx0" brushRef="#br0" timeOffset="1">6496 6817 7479,'8'-7'127,"-1"1"1,-2 6-1,4-2-33,4-3 1,-4 4 0,2-4 0,2 4-207,4 1 1,3 0 0,-3 0 0,2 0-10,-2 0 121,5 0 0,-7 6 0,5 2 0</inkml:trace>
  <inkml:trace contextRef="#ctx0" brushRef="#br0" timeOffset="2">6260 5859 8210,'0'-9'-49,"-2"1"-149,-2 2 322,2-5 119,-10 10 40,10-5 1,-5 6 273,2 0-505,3 0 1,-2 0-1,8 0-21,6 0 1,-3 0 0,3 0 0,0 0-157,3 0 1,1 0-1,0 1 1,1 2 14,3 2 0,-1 0 0,5-5-72,-2 0 188,5 0 1,-8 1-1,4 2 1,1 2-17,0-2 0,-4-1 0,4-2-232,-2 0 148,-2 0 1,-4 4-1,0 1-542,0-2 187,0-2 1,0-1-238,-1 0 686,-5 0 0,-2-6 0,-6-1 0</inkml:trace>
  <inkml:trace contextRef="#ctx0" brushRef="#br0" timeOffset="3">6621 5665 6229,'0'-14'1296,"0"5"-811,0 0-242,0 6 0,1-4 1,4 7-253,4 0 1,4 2 0,0 3-72,1 4 0,0-1 1,0-1-1,0 1-46,0 0 1,0 1-1,-2 5-244,-3 0 304,4-7 1,-7 6-1,5-4 1,-4 3 11,0 2 0,-3-5 0,-4 2 50,0 5-26,0-9 1,0 17 0,-1-11 43,-4 3-6,-3-1 0,-6-1 1,0 0-1,1 0 81,-1 0 1,-5-2-1,1-1 1,1-3-44,1-2 1,2 3 0,1-3 65,-1 2-112,6-5 0,-11 3 0,4-6 0</inkml:trace>
  <inkml:trace contextRef="#ctx0" brushRef="#br0" timeOffset="4">7565 10080 8082,'-2'-7'-347,"-3"2"357,4 4 1,-5 7-1,6 3 1,0 5-44,0 4 0,0 4 0,0 6 0,-2 1-33,-2 3 1,1 5 0,-5 10 0,0 4 13,0 3 0,-2 6 0,-7 2 0,-2 1 18,2 3 0,-3 0 0,0 1 1,0-4 56,0-1 0,1-4 0,6-7 229,-1-4-244,0-4 0,1-8 1,4-2 47,5-4-29,-4-7 1,5 2-410,-6-5-45,5-1 427,-2-10 0,6-8 0,0-8 0</inkml:trace>
  <inkml:trace contextRef="#ctx0" brushRef="#br0" timeOffset="5">7162 11261 7694,'0'-14'-277,"0"0"1,0 0 0,0 0 0,0 0 710,0 0 0,0 0 0,0 1-197,0-1 0,0 4-102,0 1-204,0 6 0,0-2-54,0 10 0,0-2 48,0 6 0,0-4-115,0 4 191,0 1 1,0-1 0,0 0-279,0 2 271,0 1 1,0 4 0,0 1-233,0 1 123,0 1 0,0-6 0,0 1 37,0 0 0,2 0 28,2 0 0,-1-2 1,7-2 68,0-6 0,3-2 0,1-2 0,0 0 63,-1 0 0,3-6 1,2-4-1,5 0-12,4 0 1,0-7 0,0 3-1,-3-1 1,-1 0 1,-4 1 0,3 0-37,-2 0 1,3-1 0,-5-2-36,-1-2 0,5-6 0,-1 4 0</inkml:trace>
  <inkml:trace contextRef="#ctx0" brushRef="#br0" timeOffset="6">19765 12774 11144,'8'-6'149,"-2"4"0,-6-5 3649,0 2-1730,0 3-938,0-4-201,0 6-1750,0 0 1,0 6 1358,0 4 1184,6-4-1856,-4 6-211,4-10 1,-4 5 103,2-2-675,-2-3 441,4 4 1,-6-8 1052,0-2 1,0 1 0,0-7-593,0 0 1,0 2-1,-2 0-297,-2 2 1,1 1 63,-7 5 0,6 0 1,-4 2-482,2 2 614,1 4 1,1 1 1116,-1 1-472,0-1 0,5 5-462,0 0 1,0-5-58,0 0 0,2-6 1,3 2-297,4-4 1,3-1 0,2 2 0,0 1 322,0 2 1,0-1 0,0-4-20,-1 0 0,1-4 0,0-2 1,-1-2 113,-4-3 0,2-1 1,-7-2-1,-1 0-24,-1 0 0,-2-1 0,0-2 0,0-2 4,0 2 1,0 6-1,-2 2-329,-2-2-49,-4-1 0,-6 4 0,0 4 0,0 2 303,0 2 1,-4 0-1,-1 0 1,1 2 108,-2 2 1,4 4-1,-1 7 1,5 2 119,3 2 1,4-5 0,-2-5 0,0 2-135,4 1 1,2-3-1,2-1-465,4-2 0,3 4 1,6-6-124,-1-1 0,1 0 0,0 0 0,0 2-327,0-2 1,0-1 155,0-2 636,0 0 0,-1 0-512,1 0 50,-6 0 1,3-2-1,-7-2 575,0-6 0,-3 3 0,-1-3 0,0 0 121,0-3 1,-1-1 0,-3 0 0,-2 2 355,-1 3 0,-3-2-571,-4 6 0,1 1 0,0 5 0,4 4 315,4 4 1,-1 4 0,2 2-1,0 2 93,3 1 1,1-4-1,0-4 303,0 0 0,1-3 247,4-3-1664,3-2 0,0-4 0,-2-1 752,0-2 0,-5-7 1,6 0-1,-3-5 0,1 0 483,-2 1 1,-2 7 0,-1 0 1525,0-2-2244,0 5 0,-1 6 1,-4 11-1,-2 4 7,-1 4 0,-3 4 0,6-3 0,1 0-1255,-2 0 1542,4-2 0,-4-4 1,6 0-1</inkml:trace>
  <inkml:trace contextRef="#ctx0" brushRef="#br0" timeOffset="7">21986 14204 10311,'8'-9'531,"-4"0"0,-2 4 733,-2-4-532,0 6-356,0-3-336,0 6 1,-2 0-1,-1 1-257,-1 4 194,-1-4 0,4 12 603,-4-4 1,3 3-393,-2 2 1,2 0-279,2 0 66,0-6 0,6 2-220,4-5 1,2 0 0,2-5 53,0 0 1,-2-7 0,-1 0 560,-2-1-287,-6-4 1,3 9-1,-4-7 280,3 0-340,-4-3 0,5-1 67,-6 0 0,0 1 0,-1-1-140,-4 0 1,-3 6 0,-6 3-67,1 4 1,3 1 0,1 0 0,-2 0 1,-1 0-392,-2 0 294,6 0 0,2 1 0,8 3-10,2 0 1,-1 2 0,7-3-297,1 2 0,-4 0-341,2-5 292,1 0 938,-3 0-261,6 0 429,-12 0-227,5-7 0,-6 0 0,0-7 108,0 0 0,-1 0-236,-4 0 0,2 7 1,-6 2-1,-2 5-82,-1 5 1,-2 7-1,2 8 1,1 2 13,2 2 0,1 2 0,-1 1 0,4-4-143,3-5 168,2-8 1,7-4 0,0-6 0</inkml:trace>
  <inkml:trace contextRef="#ctx0" brushRef="#br0" timeOffset="8">27788 3624 6559,'-6'8'1677,"-2"-2"-1353,0-6 1,1 0 479,2 0-696,4 0 0,-6 1 1,9 2-68,3 2 1,-2 1-1,6-3 1,2 2 88,1-2 0,2 3 0,0-1-148,0-2 17,-1-2 0,1-1 1,0 0-1,0 0 28,0 0 1,0 0 0,0 2-1,0 1-35,0 2 0,-1-1 0,0-2 26,-4 3 0,-1-4 0,-5 5-46,1 0 1,1-2 121,-5 5 1,0-5-50,0 6 1,0-6 0,-1 4-3,-4-2-51,-3 5 0,-6-9 0,0 4 0,-1-2 22,-4 1 0,-1 6 0,-4-4 1,2 3-165,2-1 0,-3-1 0,4 2 126,3 0 10,0-7 0,2 8 0,0-5 31,0 1 0,7-2 45,2 4 130,4-6 1,7 4 0,3-7 0,5 0 107,4 0 1,-2 0-1,4 1 1,-2 2-88,1 2 1,1 0-1,-2-5 1,4 0-120,0 0 1,-2 4-1,-5 1 1,2-2 219,2-2 1,-1 1-2559,-4 3 1316,0-4 0,-5 7 928,0-4 0,1-2 0,3 4 0</inkml:trace>
  <inkml:trace contextRef="#ctx0" brushRef="#br0" timeOffset="9">28607 3471 7888,'8'-6'-140,"-2"4"1,-6-5 273,0 2 276,0 4 101,0-6-454,0 7 1,-2 5 0,-1 1 57,-1 2 0,-6-3 0,6 4 0,-1 0-17,-1-1 0,3 4 1,-5-3-1,0 4 18,1 1 0,-3 1 1,-3 4-1,0 2 50,4 1 1,-3 9 0,2-4 150,-2 3-238,4 5 0,-3-4 0,7 5 1,-1-3-10,-1-2 1,5-6 0,-4-3 0,5-1-25,5 1 1,1-5-1,4 1 1,0-2-329,1-2 1,-4-2-1,2-1 224,2-2 1,2 0 0,0 5 0</inkml:trace>
  <inkml:trace contextRef="#ctx0" brushRef="#br0" timeOffset="10">28163 3902 11172,'7'-7'-607,"0"6"1,-7-7 1417,0 4 0,0 0 884,0-5-1183,0 6-370,0-3 1,0 17-192,0 3 1,-5 3 0,0-3 0,2-1-325,2 1 1,1 0 0,0 0 285,0 0 0,0 0 137,0 0-158,6-7 1,-3 0 0,6-7 2,2 0 0,0-2 1,0-1 164,-2-2-19,0-5 1,5 2 0,0-6 0,0 2-113,0 2 0,-5 0 0,0 3-722,2 0 786,1 4 1,2-10 0,0 6 0</inkml:trace>
  <inkml:trace contextRef="#ctx0" brushRef="#br0" timeOffset="11">28288 3985 9722,'7'0'1081,"0"6"-908,-7 3 1,0 4 0,0 1-238,0-1 1,0 1 0,1-1 34,4-4 1,2 9-1,7-2 1</inkml:trace>
  <inkml:trace contextRef="#ctx0" brushRef="#br0" timeOffset="12">28885 3749 7380,'-8'0'-1031,"2"0"1210,6-6 1,-2 4 241,-3-2 26,4 2-74,-5-4-87,6 4 1,-2-4 327,-2 6-507,2 0 1,-4 2 0,6 2-62,0 6 1,1 0-1,2 1-74,2-2 1,6 1 0,-2 4 0,2-1 0,0 0 12,-2-4 0,-1 3 1,3-2-35,-2 2 1,-5 2-3,6 0 62,-7 0 0,8-5-82,-7 0-28,1-6 1,-1 5-454,1-3-640,0-4 1192,-5 5 0,0-6 0,0 0 0</inkml:trace>
  <inkml:trace contextRef="#ctx0" brushRef="#br0" timeOffset="13">28829 3902 7850,'-12'1'-838,"2"4"0,3-4 1868,2 4-816,4-3 0,-4-2 0,10 0 0,4 0 64,3 0 0,2-5 0,1-1 0,2-2 46,2-3 0,4 0 1,-3 1 235,2 0-408,-5 1 0,7-5 0,-5 2-50,-2 3-244,-2-4 0,-1 7 0,0-5 0,0 4-358,0 0 0,-5 3 500,0 4 0,-6 0 0,3 0 0</inkml:trace>
  <inkml:trace contextRef="#ctx0" brushRef="#br0" timeOffset="14">29120 4013 7180,'-7'0'748,"2"0"-735,10 0 0,1-2 0,5-1 0,-4-3 38,0-2 1,3 4 0,0-6-57,2 0 0,2-1 0,-2 0 1,-1 3 111,-2 2-220,1 1-47,-3 5-50,6 0 205,-12 0 1,5 7 0,-7 0-1,-2 4-6,-2 3 0,0-8 0,4 8 1,-2-2-114,-2 1 0,1 1-287,4-1 411,0 1 0,0 0 0,0 0 0</inkml:trace>
  <inkml:trace contextRef="#ctx0" brushRef="#br0" timeOffset="15">29481 3999 8512,'8'6'-280,"-5"3"229,-6 4 0,2 0 0,-4 1 0,3 0-57,2 0 0,-1 0 1,-2 0-1,-2 0-905,2 0 1013,1-7 0,9 6 0,0-6 0</inkml:trace>
  <inkml:trace contextRef="#ctx0" brushRef="#br0" timeOffset="16">29703 3791 8512,'8'-10'-42,"-3"1"348,-4 6 311,-1-3-484,0 6 0,0 1 1,0 4-128,0 4 0,2 2 1,1 0-1,3-2-5,2 2 1,-4 1 0,6 2-10,-7 0 1,9 0 0,-4 0 0,1-2 0,0-1-103,2-2 1,1 0-1,2 4-229,0-4 0,0-1 0,0-5-1224,0 1 1563,-6 1 0,4-5 0,-4 0 0</inkml:trace>
  <inkml:trace contextRef="#ctx0" brushRef="#br0" timeOffset="17">29690 3985 7081,'-7'-2'914,"7"-2"-532,8-5 0,4-4 1,2-1-1,0-1-73,0-4 0,6 2 1,2-4-392,-1 1-134,6 1 0,-12 1 0,5-1 0,-2 4 216,1 4 0,0-8 0,-6 4 0</inkml:trace>
  <inkml:trace contextRef="#ctx0" brushRef="#br0" timeOffset="18">29967 3888 9125,'12'-2'307,"-2"-2"0,-3 2 0,-3-4 0,2 1-192,1 1 1,-2-1-1,4 5-559,2 0 407,1 0 1,2 0 0,0 0-42,0 0 1,0 6-69,0 3 0,-6 4 0,-4 1 0,-4-2 48,-4-3 0,0 4 0,-5-3 37,-2 7 1,-2-3 0,-4 2 0,-2-6 0,2 1-75,2 2 1,1-4 0,0-1-203,0-2-167,0 5 524,6-10 364,8 5 1,8-6 0,6 0 405,0 0-631,6 0 1,-5 0 0,5 0-1245,0 0 711,-4 0 1,4 0 0,-6 0 365,0 0 1,0-6 0,-1-2 0</inkml:trace>
  <inkml:trace contextRef="#ctx0" brushRef="#br0" timeOffset="19">30356 3527 9054,'14'0'81,"-5"1"0,0 4 79,2 4 1,1 4-1,2-1 1,0-1 10,0-2 0,-5 5 0,0 4 1,1 1-17,-3 1 1,1 0 0,-5 5-1,2-2 35,-2 1 0,-8 4 1,-4 3-1,-3 3-120,-2 1 0,-8 4 0,-4 6-86,-5 1 0,-7 2 1,2-3-1,1 1-622,2-1 242,4-8 1,7-5 0,4-9 430,2-4 1,3-4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373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2859 4929 9125,'0'-8'179,"0"-4"-929,0 11 609,0-6 43,0 7-12,0 0 223,6 0-298,-4 0 254,4 7 1,-4-4-76,2 6 1,-1-5 123,7 6-92,-7-7 0,9 9 45,-4-10 1,6 4 0,-5-1 28,0-1-140,0 7 0,5-8 1,0 5-1,0-2 0,2-3 1,0 0-73,3 2 0,1-4 0,-3 4 138,2-4 1,1-1 0,-2 2 0,5 1 0,3 2-8,-4-1 1,4-4 0,-3 2-3,4 2-35,0-2 0,1 9 0,0-5 0,0 0-43,-1 0 0,1 4 0,0-4 0,0 0-61,-1 0 1,0 5-1,-3-3 1,-1 1 51,2 0 1,1-4-1,2 2 1,0 0 68,0-4 1,4 3-1,2-1 1,0-2 82,0-2 0,3-1 0,-3 0 1,0 0 188,0 0 0,3-1 1,-5-2-83,-1-2-131,4 0 0,-5 5 0,4 0-140,-1 0 137,-3 0 0,10 0 0,-3 2 24,3 2-79,2-2 1,-5 4 0,0-6-1,0 0-3,-2 0 0,5 0 1,-3 0-1,2 0 60,-2 0 0,3 0 1,-3 0-1,3-1-17,2-4 0,-1 3 0,3-2 0,0 2-18,2 2 1,1 0 0,-4 0 0,2 0-2,1 0 1,5 0 0,-5 0-1,-1 0-32,-2 0 0,0 0 0,2 2-14,1 2 0,4-2 37,-9 3 0,9-4-59,-9-1 50,4 0 1,-5 0 0,-1 0 0,-2 0-9,1 0 1,1 0 0,-1 0 0,-1-1 10,2-4 1,1 3 0,2-2 0,-1 2 64,1 2 1,-2 0 0,-2 0-1,-1 0-22,2 0 1,0 0 0,-1 0-1,-1 0-5,2 0 1,-2-1-1,3-2 1,3-2 80,0 2 0,0-3 0,-3 0 0,-1-1 30,-2 1 0,-1-3 0,2 3 161,-1-2-250,0 5 0,-1-9 0,-3 4-56,1 0 56,-4 2 1,10 1 0,-5 1-136,1 1-3,4 1 0,-6 2 0,3 0 0,-3 0 21,0 0 1,-5 0 0,3 0 0,-2 0-32,-3 0 0,1 0 0,0 0 0,0 0 106,-1 0 0,3 0 0,1 0 1,1 0 45,-1 0 1,3 0 0,-2 0 0,1 0 9,0 0 1,-2-4 0,3-1 0,-3 2-17,-5 1 0,-1 2 0,1 0-52,-3 0 28,4-6 0,-12 5 1,5-4 357,0 3-363,2 2 1,-1 0-1,-2 0 244,-4 0-239,5 0 1,-4 0 0,2 0-1,-2 0 41,-3 0 1,1 0 0,0 0 0,0 0 69,0 0 1,0 0 70,0 0-327,0 0 1,-5 0 181,0 0-21,-6 0-1887,3 7 1849,-6-6 1,-6 11-1,-1-4 1</inkml:trace>
  <inkml:trace contextRef="#ctx0" brushRef="#br0" timeOffset="1">11756 6304 8019,'5'-10'-143,"0"1"1,1 6 253,-2-2 1,0 4 17,5 1 1,-5 0-116,6 0 1,-1 0-10,5 0 0,-5 0 0,0 0 26,2 0 22,-5 0 0,2 0-43,-3 0 26,-4 0 79,5 0 199,-6 0-210,0 0 0,-6 5 1,-3-1-44,-3-1 1,2 3 0,1-1 0,-2-2 80,-1-1 0,-2-2 1,0 0 67,0 0-144,0 0 1,1 0-1,-1 0 87,0 0 1,0 0-93,0 0 27,0 0 0,5 0-79,0 0 1,7 0 0,1 1-145,4 4 1,7-4-1,0 6 1,2-3 50,2 1 1,0-1 0,0-2 0,0 1 26,-1 2 1,1-1 0,2-4 0,1 0 54,1 0 1,1 0 0,-5 0 0,-1 0 17,1 0 0,0 0 1,0 0-1,-2-1 53,-2-4 0,1 2 0,-5-5 85,1 2 67,-4 2-132,4 4 0,-9 0 0,-3 0-71,-4 0 1,-3 0 0,-2 0 0,0 0-48,0 0 0,-1 0 0,-2 0 0,-3 0 137,-2 0 1,5 0 313,-1 0-455,8 0 0,6 0 0,10 0 0,8 0-1813,8 0 1846,-2 6 0,6 1 0,-5 7 0</inkml:trace>
  <inkml:trace contextRef="#ctx0" brushRef="#br0" timeOffset="2">9869 16106 8278,'-14'-4'352,"0"-1"1,6-1-1,2 3 985,0-2-58,4 1-328,-4 4-724,6 0-131,6 0 1,2 0-1,6 0 125,0 0-172,0 0 1,1 0-1,2 0-140,2 0-18,5 0 1,-2 0-1,6-2 1,-1-1-83,1-2 0,0-5 0,0 0 1,-1-2-20,1-2 0,-5-4 0,-1-1 1,-2 1 94,-3-2 0,-3 3 0,-3-5 0,-4 0-91,0 1 1,-3 4 0,-4-2 0,-1 4 143,-4 1 0,-3 6 1,-6 2-1,-1 1 3,-4 1 0,-2 1 1,-7 6-44,0 1 38,1 7 1,-6-3-1,-1 6 181,-1 0-157,4 6 1,-8-3-1,7 4 161,1-1-20,-4 5 0,5-8 0,-2 6 0,4 2 140,5 1 1,3 2 0,8 0-1,1-1-90,2 1 1,6-5 0,-2-1 0,3-2-75,2-3 0,7 1 0,2-2 0,5-4-23,4 1 0,1-6 0,7 1 0,3-2-71,1-3 1,0-1-1,3-2 1,4 0-965,3 0 0,2-2 981,-1-2 0,1-4 0,-1-6 0</inkml:trace>
  <inkml:trace contextRef="#ctx0" brushRef="#br0" timeOffset="3">10646 15218 8583,'-6'0'1062,"6"0"-861,8 0 1,5 0-1,6 0 1,4 0-150,3 0 0,2 0 0,0 0 0,0 1-456,-1 4 0,1-4 0,1 6 404,4-1 0,-10 2 0,3 5 0</inkml:trace>
  <inkml:trace contextRef="#ctx0" brushRef="#br0" timeOffset="4">11298 15176 8141,'7'14'129,"0"0"1,3 0-85,-1 0 0,-1 0 1,2-1-1,0 1-4,0 0 1,1 5 0,0-1-1,-2-1-46,2-1 1,1-2 0,1-1 0,-3 1-326,0 0 1,-1 0-1,5-2 330,0-2 0,-7 2 0,0-4 0</inkml:trace>
  <inkml:trace contextRef="#ctx0" brushRef="#br0" timeOffset="5">11271 15412 6600,'-8'-1'2039,"3"-4"-1860,4 3 1,1-5 0,1 2 166,4-4-303,3 3 1,6-7-1,1 4 1,2-3-74,1-2 1,7 0 0,-2-1-1,3-2 153,2-2-123,0 1 0,0-2 0,-1-2 0</inkml:trace>
  <inkml:trace contextRef="#ctx0" brushRef="#br0" timeOffset="6">11743 14926 7066,'-8'0'-316,"2"-1"872,6-4-389,0 3 1,0-5-116,0 2 1,1 4-58,4-4 70,-4 3 1,12 2 0,-6-1 48,1-4 0,4 4-257,-2-4 188,2 4 1,-4 7-182,-4 3 117,-2 3 1,-2-2-1,0-1 1,0 2-34,0 1 1,-2 2 0,-1 0-1,-3 0 21,-2 0 1,1-1 0,-4 1-54,2 0 0,1 0 0,-1 0-116,4 0 1,4-5 1130,1 0-650,0-6 0,6 4 1,3-7-231,3 0-108,2 0 0,6 0 0,2 0 57,-1 0 0,6 6 0,-6 1 0</inkml:trace>
  <inkml:trace contextRef="#ctx0" brushRef="#br0" timeOffset="7">11340 15162 8016,'0'-14'-312,"-6"7"1,3-1 0,-6 5 484,-2-2 0,-2-4 662,0 4-393,-1 1 0,4-1 27,1 0-274,0 1 0,1 2 1,2-1 75,0-1 0,6 0-98,0 9 1,1-2-1,10 6 1,3 2-251,3 2 0,3 5 0,-3 2 0,2 2-175,-2 2 1,3 3-1,0-1 1,0-1 108,0-2 0,0-6 0,-3 3 0,1-2 13,-1 1 0,-1-1 0,-3-4 7,1 0 0,-6-5 238,-3 1-204,2-7 121,-5 3 1,0-8-1,-9-2 1,0-6-1,-4-2 70,-2-2 1,-5-4-1,-1-2 1,1-2 18,-2-3 0,0-1 0,-5 0 0,4 1-15,1 2 0,-2 1 1,7-1-1,2 5 52,1 2 1,4 2-1,0 1 59,2-1 1,2 4-186,4 1 1,0 8 0,1-1 0,4 7 71,4 2 0,5 7 1,3 6-286,1 2 0,6-3 49,-6 4 0,7-2-4,-2 2 52,3 4 1,-3-10 0,-1 4 0,-2-1 12,-3-3 0,1 3 1,-2-3-1,-5-3-130,-4-3 273,4-2 1,-11-1-15,0-3 1,-5-10-1,-7-4 1,0-5-43,-4-5 1,-1 2 0,2-6 0,-2-2-13,-2-1 0,-4-2 1,5 2-1,1 2 33,1 0 1,3 7-233,-1-1 175,0 2 0,5 9 116,-1 2-187,7 4 0,-3 7 0,6 3 0,0 3-125,0 2 0,0 0 1,0 0-1,2 0 119,2 0 97,4 0 0,6 0 0,0-1 0</inkml:trace>
  <inkml:trace contextRef="#ctx0" brushRef="#br0" timeOffset="8">11659 15204 7140,'-6'-14'63,"-3"0"0,-3 2 2356,-2 3-1885,6 2-375,-4 14 0,9 2 0,-5 8 1,0 3 133,0 1 0,4 9 0,-5 5-391,-2 1 97,-2 4 1,-1-3-1,1 8-241,-1 1 208,-6 0 1,4-4 0,-1-1 0,5 0-8,3-4 0,1-3 0,-1-8 1,3-3 105,-1-5-172,6-2 1,-5-10-1,6-8 1,1-10-75,4-9 1,4-12 0,8-4-1,3-5-66,2-4 1,-1-2 0,6-4-227,0 1 344,-2 6 0,4-3 1,-7 7-1,-2 1-11,-3 3 0,-3 9 0,-3 9 408,-2 4-159,-6 1 1,2 8 218,-10 6 1,-3 8 0,-6 12 0,-1 6 0,-4 6 149,-4 4 0,2 1 0,-2 4 0,-1 0-162,3-4 1,-5 6 0,4-5 0,0 1-575,4 1 1,2-6-1,3-3 258,-1-7 0,0 3 0,0-6 0</inkml:trace>
  <inkml:trace contextRef="#ctx0" brushRef="#br0" timeOffset="9">3678 15968 8366,'0'9'-139,"-1"-1"1,-2-1 307,-2 1 1,-1-3-1,1 2-67,-4-1 0,1 1-120,-1-3 0,4-2 98,-4 2-83,6-2-93,-3-2 59,6 0 0,-2 0-416,-2 0 442,2 6 0,-4-4 1,6 4-1</inkml:trace>
  <inkml:trace contextRef="#ctx0" brushRef="#br0" timeOffset="10">3581 16051 7916,'-8'0'1143,"2"0"-1096,0 0 192,4 0-83,-4 0 0,8 1-75,2 4 0,0-3 0,5 2 0,3-2 33,5-2 0,0 4 0,5 1 0,-1-2-28,1-1 1,-4-2 0,5 0 0,1 0-110,-3 0 0,4 0 0,-5 0-29,2 0 47,-5 0 0,4-2 0,-4-1 0,0-3 31,-5-2 0,2 4 1,-6-6-273,0-1 153,-2-1 0,-6-2 1,0 0-6,0 0 62,0 1 1,-2-3 0,-2-1 0,-6-1-4,-2 1 1,-2 1 0,-1 2 0,-4 2 12,-4 3 0,-2 3 1,1 6-1,1 0-56,-2 0 0,-1 0 0,0 1 0,1 4 39,2 4 0,6 3 1,-3 2-1,1 0 78,1 0 0,-1 1 0,5 2 156,0 2-121,1 6 1,3-8-1,3 4-54,0-1 1,1 3-1,3-3 1,-1 1 507,0-1-358,3 4 1,1-7-1,1 5 1,4-2 164,4-3 0,5-2 1,5-1-1,4-2-203,3-2 0,8-4 0,1-6-93,1 0 1,9-2-1,-4-1 1,2-3-1,1-2-476,-3-2 0,1 2 441,0-1 0,-1-1 0,1-4 0</inkml:trace>
  <inkml:trace contextRef="#ctx0" brushRef="#br0" timeOffset="11">4178 15218 11188,'-6'-8'325,"4"2"-31,-4 6 1,8 0 8,2 0-205,4 0 0,6 0 0,1 0 0,4 0 42,4 0 1,2 5-1,-1 1 1,1 1-344,4 4 1,-1 0 0,4 0 0,-2-2 156,-3 2 1,7 1 0,2 2 0</inkml:trace>
  <inkml:trace contextRef="#ctx0" brushRef="#br0" timeOffset="12">4914 14926 9310,'4'-14'0,"1"0"0,-2 1 56,-2-1 0,-1 4 1040,0 1-417,0 6-162,0-3 1,-1 23-574,-4 6 54,4 6 0,-10 5 1,5 3 216,-2 3-215,5 8 0,-9-3 0,4 4 0,0 1-255,4-1 1,-3-9-1,3 0 1,1-4-191,1-5 1,2-4-1,0-3 445,0-6 0,0-3 0,0-1 0</inkml:trace>
  <inkml:trace contextRef="#ctx0" brushRef="#br0" timeOffset="13">5094 15190 8288,'0'-8'1129,"0"2"-652,0 6-315,0 0 1,5 6-1,1 2 0,2 0-198,1 4 1,5-4 0,0 6 0,-1 0-155,1-1 1,0 1-1,0 0 1,0 0 48,0 0 0,0-5 0,-2 0 0,-1 1-169,-2-3 286,-6 0 0,9-1 1,-4 2-1</inkml:trace>
  <inkml:trace contextRef="#ctx0" brushRef="#br0" timeOffset="14">5427 15093 8571,'8'-14'62,"-2"8"69,-6 6 1,-6 6-1,-2 9 1,-1 2-38,0 2 0,-1 7 0,-4 0-4,1 5 42,-1 8 0,-5-8 1,-1 6-1,0 1 63,0 2 1,-3 2-1,3-2 1,0-1-116,0-2 0,3-2 1,6 1-1,3-7-630,2-4 1,2-8 0,4 1-454,0-2 1003,0-3 0,6-11 0,1-4 0</inkml:trace>
  <inkml:trace contextRef="#ctx0" brushRef="#br0" timeOffset="15">5746 14885 10071,'-7'6'417,"2"3"0,-1 9 1,0 6-1,0 3-182,-1 6 0,-3 2 0,2 10 1,-1 4 77,-1 7 1,7-1 0,-3-2-314,0-1 0,4 12 0,-4-7 0</inkml:trace>
  <inkml:trace contextRef="#ctx0" brushRef="#br0" timeOffset="16">18127 6512 7123,'-7'0'2118,"1"0"-1861,-1 6 1,7-4-183,0 2 0,2-2 0,7-2 60,2 0 1,-3 0 0,1 0-167,2 0 0,1-5 0,2-1-173,0-2 128,0-1 0,0-5 1,-1-1-1,1-2 65,0-2 0,0 1 1,0 2-1,1-1 66,4-1 0,-8-1 1,3 7-1,-4 1 11,-2 2 1,3 4 264,-6-4-235,5 6 87,-8-3 8,4 6-101,-6 0 146,0 0-94,6 0-66,-4 0 1,4 1-1,-6 4-49,0 4 0,0 4 0,0 2 1,0 2-77,0 2 0,-5 5 0,1-2 0,1 1-30,1 0 0,2 0 0,-2 3 46,-2-2 0,2 2 1,-2-5-1,2 1 1,2-3-85,0-4 0,0-1 0,0 0 0,0 0 113,0-1 0,0 1 25,0 0 0,0-4-599,0-1 232,0-6 1,0 1 345,0-8 0,6-4 0,2-6 0</inkml:trace>
  <inkml:trace contextRef="#ctx0" brushRef="#br0" timeOffset="17">18141 6512 7031,'-6'-8'-645,"3"7"1,-5 7 644,2 2 0,0-4 0,1 6 206,4-7 354,-12 3 641,12-6-616,-5 0 0,4 0-195,-2 0 1,4 0-114,0 0 1,6 0-277,8 0 0,0 0 1,-1 0-1,1 0-3,0 0 0,0-2 0,0-2-133,0-6 173,0-2 0,4-2 0,1 0 0,-2-1 49,-2-4 0,4 2 1,-1-6-1,-1 0 29,-1 1 1,-4 2-1,-1 8 1,-4 1 49,0 2 1,2 4-17,-5-4 95,1 6-85,-5-9 226,0 10-235,0-4-227,0 6 426,0 0-274,0 6 0,0-3 1,0 6-57,0 2 1,-5 6 0,1 3 0,1 0-119,1 0 1,-2 5 0,-1-2 0,0 3-26,-1 2 0,5 0 0,-4-2 0,2 0 33,-2 2 1,4-8-1,-4 8 1,2-3-26,-2-4 0,4 1 1,-4-5-1,4 1-56,1-1 0,0-6 0,0-2 92,0 2 1,-2 2 264,-3 0-325,4-5 209,-5 5-4,6-12 1,0 4-1,0-10-2,0-4 0,0 0 0,0-4 0,0-2 23,0-1 1,0-4 0,1 0-1,4-1-29,4-4 1,-1-3-1,1-3 1,2-1 99,1 1 0,-2-3 0,-1 2 1,0 1 10,-1 2 1,3 1-1,-5 0 217,1 0-316,-4 7 1,4-4 0,-6 6-178,4 2 241,-4 2 1,6 1-14,-7 0-290,0 7 0,-2 0-5,-3 7 1,2 0 0,-4 2 9,0 3 0,-2-2 134,5 6 1,-7-1 0,1 2 0,-2-2-1,-2 0-10,0 0 1,1 1 0,-3 5 0,-1 0-83,-1-1 0,-6 3 0,4 1-245,-1 1 330,-2 7 0,0-5 0,3 3-40,4-4 0,-1 1 0,8-2-301,-3-1 205,4-1 102,-5-2 1,13-7 100,0-2 1,8-10 0,9-5-1,3-6-12,2-2 1,-4-2 0,5 1 0,2-4-29,1-3 1,4-2-1,0 0 1,1 0 5,-4 1 0,0 0 0,-5 4 0,-1 3 113,-2 0 1,-8 9 0,-3-3 249,-2 2-21,-2 6 17,2 0-297,-4 6 0,3 0 0,-8 1-148,-2 4 150,0 3 0,1 6 0,-2 1 1,-1 2-49,1 1 1,0 7-1,3-2 1,-2 5-32,2 4 1,-5 1 0,1 7 0,-2 3-89,-1 0 0,1 5 1,-5-2-1,2-1 6,3-2 0,-2-7 0,5-4 1,-1-2 47,1-3 1,2-5-1,4-4-317,0-2-650,0-8 1020,0 4 0,6-17 0,2 4 0</inkml:trace>
  <inkml:trace contextRef="#ctx0" brushRef="#br0" timeOffset="18">22458 6415 7718,'6'-8'274,"-4"0"-89,2 4 1,-1-2-1,1-5 3,0 2-3,1 5-280,-5-2 78,0 6 1,1-1 22,4-4 243,-4 4-271,6-6 1,-6 7 0,2-1-182,2-4 214,0 4 1,-4-7 223,4 3 143,-4 4 235,5-5-307,-6 6-265,0-7 14,0 6 0,0-7 0,2 5 21,3-2 0,-2-4 0,6 5 1,0-1 1,-1-1 0,4 3 0,-3-5-31,4 2 0,1 0 1,0 3-48,-1-2 0,1 0 1,0 5-75,0 0 0,-5 0 0,-1 2-10,-2 2 0,3 4 0,-4 6 142,-2 0-38,-1-6 0,-2 9 0,0-3 0,-2 1 5,-2 0 0,-3 4 0,-3 1 394,0 2-328,1 1 1,-5 0 0,0-2-55,0-1 82,1-1 0,-1-5 0,0 0 126,0 0-202,0 0 1,0-1-1,0 1-45,0 0 0,5-5 128,0 1 1,1-6 35,-1 6 1,4-3 0,10 3-108,4-6 0,5-2 0,5-2 0,4 0 3,3 0 0,2 0 1,-1 0-1,1 0-15,0 0 1,0 0 0,-1 1-553,1 4 331,6-4 1,-5 7-1,2-5-1560,-6 2 1658,1-1 0,-4 3 0,6 0 0</inkml:trace>
  <inkml:trace contextRef="#ctx0" brushRef="#br0" timeOffset="19">22500 6345 8723,'-14'0'1056,"6"-1"-1005,3-4 0,-1 2 62,2-6 86,-1 6 1,5-5 118,0 3 1,6 4-258,3-4 0,4 4 1,1 1-24,0 0 0,1 0 0,2 0-212,1 0 212,1 0 0,-5-5 1,0 0 520,0 2-455,-1 2 1,1 1 0,0 0 0,0 0-80,0 0 1,-5 4 0,-1 3-129,-2 0 0,3 3 0,-4 3 180,-2 1 1,-3 2 0,-3 1 0,-3 1 32,-2-1 0,-1 0 0,-5 0 1,0 3-221,0 2 1,-1-5 0,-2 3 0,-2-2 62,2 1 0,-3-1 0,2-5 0,1-2-68,1-2 1,7-6 0,0 3 457,-2 0 233,5-4-188,-6 4 88,10-6-410,-4 6 0,12-4 0,3 2 0,4-2 30,1-2 0,1 0 0,2 0 1,3 0 73,2 0 1,1 0 0,4 0-1,1 0-143,0 0 0,1 0 1,4 1-1,2 4-154,1 4 1,4 4-1,-5 0 1</inkml:trace>
  <inkml:trace contextRef="#ctx0" brushRef="#br0" timeOffset="20">27274 6345 7328,'-9'0'89,"0"0"1,6-1 240,-2-4 1,2 4 207,-2-4-600,4 3 21,-5-4 0,12 5 64,3-4 31,4-3 0,0 5 0,1-4 0,0-1 22,0 0 0,1 4 0,2-6 0,3 0 4,2-3 1,-3 4-1,2 1 1,-1 0-30,-3 1 0,-1 4 0,-3-2 0,1 4-34,0 1 0,-4 0 0,-3 1 1,-1 4-12,-3 4 0,-3 5 0,-3 3 0,-3 3-17,-1 1 1,-3-4 0,-2 3-1,1-1 20,2 0 0,4-6 0,-2-3 107,0 0-98,-3 3 0,8-4 0,-4-1-58,0-2 58,4 5 0,-9-8 0,5 5-92,-2-2 1,5 0 40,-1-1 1,4-4 0,4 5-32,6 0 1,2-4-1,3 4 1,2-1 39,2-1 0,4 3 0,-3-3 1,2 4 4,2 0 0,-2 4 0,-1-4 1,1 1-1,0 0 1,-5 0 0,0 5 0,-5 0-28,-3 0 0,-6-3 129,2 3-33,-4-3 1,-1 9-1,-1-7 1,-4 1 174,-4 0 0,-3-4 0,-4-3 1,-1 1-12,-1 0 1,-7-5 0,4 1 0,-3-2-25,1-2 0,0 0 1,-3 0-1,1 0-52,2 0 0,5 0 1,-4 0-1,2 0-94,3 0 1,-3 0 0,1 0 0,2 0-807,2 0 0,6 0 762,0 0 0,-1-6 0,-4-2 0</inkml:trace>
  <inkml:trace contextRef="#ctx0" brushRef="#br0" timeOffset="21">23388 11455 9821,'8'0'-2032,"-2"0"2022,-6 0 1048,0 6 0,0-3 0,0 7-553,0 0 1,0 3-1,0 2 1,0 2 178,0 2 0,0 5 342,0-1-834,0 10 0,-5-2 0,1 6 0,1 1 0,1 2 208,2 2 0,0 0 0,0-1 1,0 1 3,0 0 1,0 4 0,0 2 0,0 0-33,0-1 0,0 4 0,0-4 1,0-3-432,0 0 1,0-9 0,2-3 0,1-4-8,1-5 1,7 4-1,-3-6 1</inkml:trace>
  <inkml:trace contextRef="#ctx0" brushRef="#br0" timeOffset="22">23360 11649 11161,'5'-9'1659,"-1"0"0,1 0 1,-5-5-818,0 0 0,6-6 0,2-2 0</inkml:trace>
  <inkml:trace contextRef="#ctx0" brushRef="#br0" timeOffset="23">23416 11483 7549,'0'-8'5927,"0"3"-6866,0 10 0,0-2 1939,0 6 1,0 1-587,0 4 0,0-1 0,0 3-158,0 2 0,0-2 1,0 4-1,0 0-66,0 3 0,4 3 0,1 4 125,-2 2 159,-1-3 0,-2 13 0,0-2-621,0 5 486,0 1 1,0-4 0,0 1 0,0 0-429,0-1 1,4 1-1,1-11 1,-2-1-62,-1-1 1,-2-7-1,0-2 1,0 1 45,0-1 0,6-4 1,1 4-1</inkml:trace>
  <inkml:trace contextRef="#ctx0" brushRef="#br0" timeOffset="24">23388 11594 9547,'8'-6'708,"-2"4"-289,-6-4 0,0 8 1,0 2 11,0 5 1,0 8 0,0 3-1,1 2-208,4 3 1,-3 1 0,2 3 0,-2 4-50,-2 4 0,0-2 1,0 4-1,0 2-68,0 4 0,0 3 1,0-3-1,-2 2 5,-2 3 0,2-5 0,-3 1 0,4-1 309,1 1 1,0-8 0,0 3 60,0-6-401,0-3 1,0-5 0,0-4 0,0-5-316,0-2 0,0-7 95,0 0 142,0-6 1,0-9-1,0-9 1</inkml:trace>
  <inkml:trace contextRef="#ctx0" brushRef="#br0" timeOffset="25">26941 15440 6161,'8'0'260,"0"0"-119,-4 0 1,3 1 0,3 3 43,0 0 0,-1 2 0,5-3-52,0 2 1,1 0-1,2-4 1,1 2-25,-1 2 1,5 1 0,1-3 0,2 2-57,-2-2 1,6 3 0,-3 0 0,2 0 59,3 1 1,5-1 0,-3-3-125,3 2 58,1-1 1,5-4 0,-1 0-117,1 0 128,0 0 0,1 0 0,1 0 0,3 0 29,-3 0 1,0 0-1,-3 2 1,1 1-29,0 1 0,-1 1 1,1-5-1,-1 0-69,1 0 1,6 0-1,1 0 1,1 0-283,-4 0 0,-3 2 0,0 2 0,2 5 291,1 4 0,-6 1 0,-6 0 0</inkml:trace>
  <inkml:trace contextRef="#ctx0" brushRef="#br0" timeOffset="26">14269 5832 6558,'-6'7'402,"4"1"-183,-3-3-97,4-4 0,1 7 164,0-3-421,0-4 179,6 5 1,-3-6 0,6 0-29,2 0 6,-5 0 1,7 0 0,-4 0 0,3 0 7,2 0 0,2 0 0,1 0 0,1 0 2,-1 0 1,3 0 0,0 0 0,2-1-52,2-4 0,3 2 1,0-6 0,1-2 0,-5-1 0,0-2 0,2-2 0,3-1 9,4-1 0,-2-7 0,2 2 1,-3-3 47,-1-2 0,4-1 1,1-2-1,-2-3-23,-2-2 0,-1-1 0,1-4-24,3-1 24,-2 0 0,4 1 1,-7-1-155,1 0 137,0 1 0,-2 1 0,-1 1 0,-4 4-10,-1 1 1,-3 1 0,-6 6-1,-2-1 2,2 0 1,-5 2 0,-1 3 0,-2 4-37,2 4 0,-4 1 0,4 0 0,-4 0 30,-1 0 0,0 0 1,2 2-1,1 1 24,2 2 1,-1 0 0,-4-5 0,0 4 4,0 1 7,0 6-14,0-3 1,0 4 40,0-2-42,0 2 0,0-4 1,0 8-364,0 2 1,0-1-308,0 7 664,0-1 0,0 5 0,0 0 0</inkml:trace>
  <inkml:trace contextRef="#ctx0" brushRef="#br0" timeOffset="27">15421 4776 6948,'0'-13'-590,"-2"5"1,-1 2 886,-1-1-212,-1 6 276,5-5 318,-6 6-530,4 0 0,-4 1-68,6 4 1,0-2 0,2 5-58,2-2 1,-2 5-1,4-2 10,0 3 1,-4 2 0,2 0-35,-2 0 0,-2 0 1,1 0-1,2 0 31,2-1 1,1 1-1,-3 2-258,2 2 231,0-2 0,-4 4 0,2-6 1,2 1-10,-2 4 1,3-4 0,0 5 0,0-1 0,1-1 0,2 5 0,-3-3 0,0 2 2,0 3 1,1-4 0,-4 2 0,3 0-95,1-1 1,-3 4 0,2-4 0,-2 1 11,1 0 0,4-6 0,-3 2 0,2-2 61,3 1 0,0-2 0,-1 2 0,0-2 35,1-3 0,1 1 0,2 0 1,0 0-12,0 0 0,-1 0 1,3 0-1,1-2 28,1-3 0,1 4 1,-5-4-1,0 3-28,-1 2 0,1 0 1,0 0-1,0 0-2,0 0 0,4 0 0,1-1 0,-2 1 41,-2 0 1,1 0 0,1 0-1,1 0 0,-1 0 0,0 0 0,0-2 0,2-1-35,-2-2 1,3-1 0,-2 1 0,-1-3 10,-1 0 1,2 1 0,1 3-85,-2 0 72,-2-7 0,-1 9 0,0-4 1,-2 1-5,-3 0 0,4 0 0,-4 4 40,3-4-33,-4 3 1,4-10-22,-2 3 41,2 2 0,-3-5 107,0 2-76,1-2 0,-1-2-22,0 0 0,-7 0-402,-2 0 1,-6 5 0,-8-1 365,0-1 0,-6-1 0,-2-2 0</inkml:trace>
  <inkml:trace contextRef="#ctx0" brushRef="#br0" timeOffset="28">16295 6082 6331,'-1'-8'715,"-4"3"0,-3 4-554,-6 1 1,1 0-116,-1 0 0,0 0 0,2 1 0,1 2 25,1 2 1,1 4 0,-3-3 0,1 2 56,2 3 1,0-3 0,-5 1 0,0 2-19,0 1 1,-5 2-1,1 0 110,1 0-157,2 0 1,1-1 0,-2 1-1,-1 0-10,-1 0 0,-1-2 0,5-1 0,0-2-2,1 2 1,-1 2 0,0 0 0,0 1 18,0 0 1,0 2-1,0 1 1,0 1-51,1-1 1,-6-1 0,1-3 0,1 3 0,1 2 1,2-2 0,0 2 0,1-1-24,-1 2 1,0-4 0,1 4 0,3-2-12,0 1 0,3-2 0,-4 2 0,3-2 37,2-3 1,0 1 0,3 0-299,-2 0 266,0 0 1,4 0-1,-2 0-15,-2 0 1,1 0-1,4-1 1,0 1 13,0 0 1,-5 0-1,0 0 1,2 1-2,2 4 1,1-4-1,0 4 1,0-4 10,0-1 1,0 2 0,0 1 0,1 1-65,4-1 1,-4-2-1,6-1 1,-3 0-66,1 0 1,1 0 0,-3 0 0,3 0 81,2 0 1,-5-5 0,2 0 0,-2 0-79,1-1 1,-2 5 167,3-4-8,-4-3 0,1 5 1,1-5 99,1 2-141,1-5 0,-5 4 23,0-2 44,0-3 57,0 4-60,0-6 0,0-2 79,0-2 1,0 1-123,0-7-107,0 1-26,-6 1-173,4 2 1,-4 5-377,6-4 1,-1 3 665,-4-2 0,-3-4 0,-6 0 0</inkml:trace>
  <inkml:trace contextRef="#ctx0" brushRef="#br0" timeOffset="29">14172 6082 6922,'-7'-14'-620,"6"4"1153,-4 1 1,5 6-434,5-2 1,-2 4 0,6 1-75,2 0 1,-3 0 0,1 0 3,2 0 23,-5 0 1,6 0-1,-2 0 113,2 0-127,-4 0 0,4 0 1,-3 0 21,4 0-16,0 0 0,6 0 1,-1 0-1,1 1-33,1 4 0,-3 1 1,5 5-1,-1-2-41,1 2 0,1 1 0,5 2 0,-1 0 9,1 0 0,0 0 0,-2 1 1,-1 2-1,-2 2 1,2 6 0,5-4-1,3 2 12,-2 0 1,-2 1 0,-1 3 0,-1 3-44,1 2 1,0-3 0,0 5-154,0 0 128,-1-4 0,1 8 1,0-5-210,0-3 253,-1 0 1,1-3-1,0 1-22,0 0 11,-7 0 0,4 0 0,-5-2-15,2-3 0,-6 3 0,3-3 0,-4 4 0,-1 0 49,0 1 0,-6 0 0,-2 0 1,-1 1 35,-1 3 0,1-4 0,-5 1 0,0-4 39,0 0 0,0-5 0,0-2 0,0-2 42,0-2 0,5 0 0,-1-1-44,-1 1 0,-1-4-47,-2-1 21,0-6 1,0 9-39,0-2 0,0-4 0,0 0 0</inkml:trace>
  <inkml:trace contextRef="#ctx0" brushRef="#br0" timeOffset="30">15282 6804 7313,'2'-8'-751,"2"3"835,-2 4 0,5 2 1,-3 4-1,0 4 8,-1 3 1,5 4 0,0 1-72,-1 1 0,6 2 0,-4-3 1,3 3-38,2 2 1,0 1-1,-2 3-140,-2-2 120,2 2 0,-6-5 0,5 6 1,-3-3 4,-2-1 1,0 1-1,-3 2 1,2-2-17,-2 0 1,-2-7 0,-1 1 0,0-2 46,0-3 1,0 1 0,0 0 0,0 0 10,0 0 0,0-5 0,0 0 11,0 2-14,0 2 0,0-4-4,0 0-4,0-6 0,0 3 0,0-6 0,-6 0 0,5 0 0,-6 0 0,7 0 0,0-6 0,-6-1 0,-1-7 0</inkml:trace>
  <inkml:trace contextRef="#ctx0" brushRef="#br0" timeOffset="31">15560 7387 8028,'0'-10'-1577,"0"1"1415,0-2 258,0-1 1,1-2-1,2-1 320,2-4-355,-1-2 1,-4-6 0,0 1 26,0-2-47,0 4 1,0-10 0,0 4 0,0-2-6,0-5 0,2 2 0,1-2 1,2-2 22,-2-1 1,5-2 0,1 2-1,3 2-40,2 1 1,5-1-1,1-2 1,0 2-35,0 1 1,4 4 0,-1-4-1,4 0-40,0 2 0,3-4 0,1 7 0,1-1-117,-1 0 1,3 5-1,-3-2 172,-5 6 0,2 1 0,-7-5 0</inkml:trace>
  <inkml:trace contextRef="#ctx0" brushRef="#br0" timeOffset="32">14560 6012 7474,'-6'-12'0,"-3"3"-248,-4 4 0,-2-1 1,-2 1-1,-3 2 0,-2 1 560,-2 2 0,-7 7 0,-3 3 0,-1 7-167,-4 7 1,3-3 0,1 2 0,1 2-164,3 1 0,7 7 1,2-1 17,2-1 0,1-2 0,6-1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40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9855 12052 7899,'-14'0'-1150,"0"0"1150,0 0 0,0 0 0,0 0-553,1 0 702,-1 0 0,1-2 0,3-1 572,0-1-385,1-1 0,0 4 110,0-4 1,4 2-75,-4-6 0,7 6-321,2-2 1,2 3 0,8 2 0,4 0-140,3 0 1,8 0 0,-2 0-1,5 0-21,4 0 1,-1 0 0,5 0-1,-1 0 9,1 0 0,-1 0 1,2 0-1,-5 2-43,-2 3 1,-7-4 0,-2 4 0,-1-4 23,-3-1 1,-1 5-1,-2 0 109,0-2 11,-7-2-27,0-1 0,-9 0 1,-4 0-1,-7 2 0,-3 2 0,-11-2 0,1 2 0,-8-2 60,-6-2 0,1 5 1,-8-1-1,0-1 69,1-1 0,-5-2 1,7 1 133,3 4 0,6-3 0,9 2 579,3-2-712,3-2 0,23 0 1,7 0-63,9 0 24,10 0 1,8-5 0,10-1-105,3-2-204,11-1 0,-4 0 0,3 1 0,-5 0 242,-4 1 0,-9-3 0,-8-3 0</inkml:trace>
  <inkml:trace contextRef="#ctx0" brushRef="#br0" timeOffset="1">29731 14371 7909,'-9'0'-458,"1"-2"560,2-2 0,0 2 0,3-4 329,-2 0 1,-1 4 113,1-2 1,-2 2-454,-7 2 1,5 2 0,1 2 0,0 5-54,0 4 0,4 1 0,-4 1 0,0 2-143,1 2 0,4 5 0,-4-1 1,3 4-56,-1 0 1,1 1 0,4-2-15,0-2 174,6 2 0,1-6 0,7 5 0,0-4 45,0-1 1,5-1 0,1-5-1,0-1 6,0 1 0,4-6 0,-2-3 0,1-4 28,0-1 1,0-1-1,4-4 1,-3-4 71,-1-4 0,1-7 0,2-3 1,-2-4 68,0-6 0,-9-1 0,0-4 0,-5 2-3,-4 2 0,-2-3 0,-5 5 0,-4 2-135,-4 6 1,-9-1 0,-7 7 0,-4 1-389,-4 1 0,-4 7 1,5 1-1,-1 2-6,-1 3 0,5 1 1,-3 2-1,4 0 7,5 0 1,-2 5 0,7 1-80,1 2 1,1-3 0,4 4-1256,3 2 1638,3 1 0,12 2 0,1 0 0</inkml:trace>
  <inkml:trace contextRef="#ctx0" brushRef="#br0" timeOffset="2">29648 14510 7909,'-14'-2'712,"0"-3"1,6-2 99,4-7 1,4 6-598,4 4 0,4 2 1,8 2-1,1 0-74,1 0 1,5 2-1,-4 1 1,-1 3-85,2 2 0,-3-5 0,5 3 0,-1-2-151,1 1 0,-4 1 0,4-3 1,-2 2-67,-3-2 1,-1-1-1,-3-2-797,1 0 717,-6 6 1,-3-5 0,-10 4 25,-4-4 0,-5-5 1,-5-1-1,-4 2-24,-3 2 1,-2-4 0,0 0 0,1 1-15,-1-3 0,5 6 1,0-4 370,-2 4-91,5 1 0,0 0 1,6 0 482,0 0-150,0 0 326,0 0-474,1 0 1,5 1 0,5 2 4,6 2 1,5 4 0,7-3-1,2 1-32,1-1 1,7-2 0,-2-4 0,5 0-117,4 0 0,-2 0 0,4 0 0,-2-1-341,0-4 1,5 2-1,-6-5 1,-3 1-3263,-3-1 3533,-8 5 0,-3-9 0,-8 4 0</inkml:trace>
  <inkml:trace contextRef="#ctx0" brushRef="#br0" timeOffset="3">29759 14301 7909,'0'-13'0,"-6"-1"-63,-3 0 113,-4 6 0,-1-3 0,0 7 297,1 1-257,-1 1 1,4 2-1,1 2 1,0 2-5,1 5 0,-3 4 0,5 1 1,0 0 25,0-1 0,-3 3 1,2 1-1,1 3-201,0 1 0,0-2 0,3 3 0,-2-1-32,2 1 0,2 1 0,1 5 0,0-2 142,0-3 0,0 3 1,0-3-1,1 4 24,4 0 0,-2-3 1,5-3 34,-2-1-66,5-1 0,-4-5 0,7-1 0,0 0-21,0-4 0,4-3 0,2-4 1,1 1 18,-1 1 0,3 1 0,-3-6 0,1-4 112,4-4 1,1-4 0,2-2-1,0-4 137,0-4 0,4-3 0,0-3 0,-2-2-90,-6-2 1,-1-4-1,-7 4 1,-5-1 90,-4 0 1,-4 1 0,-7 5-1,-7 1-176,-6-1 0,-6 5 0,-9 1 0,-6 2-40,-2 3 0,0 8 0,2 4 0,2 4-611,2 1 1,2 0 0,4 1-1886,0 4 1274,7-4 1176,-5 12 0,4-5 0,-6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247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9300 13677 6893,'14'0'98,"-1"0"1,-3 0 0,-1 0-1,3 0-32,5 0 0,-1 0 1,4 1-1,0 2 62,3 2 1,3-1 0,2-4-34,0 0 1,-1 0 0,1 2-1,1 1-121,4 2 65,-4-1 1,11 1 0,-3 0 0,3-2 8,2-2 1,-2 4 0,-1-1-1,-1 0-39,5-3 1,-1-6-1,6-1 1,-2-1 30,0-4 0,2-2 1,-3 1-1,1 1 87,-1 2 1,-2 6-1,-3-2 1,-1 4-130,-2 1 0,-6 6 1,1 3-1,-4 4-857,-5 0 0,2 1 859,-7 0 0,1 0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261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9355 6165 8213,'-6'8'502,"3"-2"-868,-6-6 296,6 0 365,-4 0 31,7 0-188,7 0 1,-4 4-1,6 1 16,2-2 0,3-1 0,3-2 0,1 0-15,-1 0 1,3 4 0,0 1-1,2-2 13,2-1 1,4-2 0,3 0 0,1 0-173,-1 0 0,5 0 0,1 0 0,3 0-106,1 0 0,1 4 0,0 1 0,-1-2-58,1-2 1,0-1 0,-1 0 32,1 0 143,0 0 0,-5 0 1,0 0-1,0 0 123,-2 0 0,5 0 0,-4 0 69,-1 0-100,5 0 1,-9 0-1,5 2 1,-3 1 137,-2 2 0,-1-1 0,-3-4 0,1 0-50,0 0 1,-5 0 0,-1 0 0,-1-1-131,1-4 0,-5 4 1,1-6-430,-2 1 1,-7 5-330,0-4 716,-12-3 0,-5 1 0,-13-7 0</inkml:trace>
  <inkml:trace contextRef="#ctx0" brushRef="#br0" timeOffset="1">3345 9011 8269,'-14'0'883,"7"-6"-535,0 5-115,7-6-116,0 7 0,2 0 0,3 0-18,4 0 0,3 5 1,2 0-1,0-2 74,0-2-221,0-1 90,0 6 0,4-4 0,2 3 0,2-4 0,1-1 0,0 0-43,0 0 0,-4 0 0,2 0 1,1 0-1,-1 0 1,-2 0-1,2 0-74,-1 0 97,-1 0 1,-4 0 0,2 0 84,2 0 1,-1 0 0,-4 0 144,0 0 0,-2 2 247,-2 2-310,-4-2 0,-6 2 1,-2-7-151,-2-1 0,-2-2 0,-5 3 0,2-2-27,-2 2 1,-2 1-1,0 1 1,-1-2 73,0-2 0,-5 0 0,1 5 1,-1 2-59,-1 3 0,3-2 0,-4 4 0,1 1-22,3 0 1,-5 1 0,0 3-156,1-2 0,-4-3 58,7-2 1,-7-3-205,2 2 221,3-2 0,-2-8 0,5-2 1,0-1 35,5-1 0,-2 3 0,6-4 0,-1 3 325,0 2 0,6 0 134,-2 1-518,4 4 1,7-6 0,5 7 30,6 0 1,-2-1-1,5-2 1,0-2-11,3 2 0,8 1 0,1 2 240,-1 0-83,-1 0 1,-4 0-1,-2 0 7,0 0-70,-1 0 1,0 2-1,-2 1-1030,-1 2 183,-1 6 1,-4-4 828,4 7 0,-10 0 0,4 0 0</inkml:trace>
  <inkml:trace contextRef="#ctx0" brushRef="#br0" timeOffset="2">17989 9608 7486,'14'-7'-47,"-5"0"62,0 7 39,0 0 1,1 0 0,-1 0 8,2 0-46,1 0 0,2 0-165,0 0 187,-7 0 0,12 0-161,-1 0 121,1 7 1,1-6 0,-6 4 0,0-4-15,0-1 1,-1 0 0,1 0 0,0 0 10,0 0 0,0 0 0,0 0 0,0 0 11,0 0 0,-5 0 0,0 0-2,2 0 0,-3 0 152,1 0 74,-6 0-93,3 0 0,-7 0-102,-4 0 1,-3 0-1,-7 0 1,-2 0-18,-2 0 0,-1 0 0,2 0 0,-5 0 23,-4 0 1,4 0 0,0 0-1,-1 2 59,-3 2 1,4-2 0,2 3 0,1-2 27,3 1 0,1-1 7,2 7 1,2-6-271,3 6 0,2-6 52,7 5 1,7-5 0,2 0-53,3-2 127,2-2 0,6 0 0,3-2-24,4-2 0,0 2 0,3-4 1,0 1 133,3 1-107,-7-1 1,0 0 0,-4 1 59,-1 1-178,6 1 0,-12 2 1,4 2 121,-4 2 0,-1-2 0,0 4 0</inkml:trace>
  <inkml:trace contextRef="#ctx0" brushRef="#br0" timeOffset="3">18114 10997 8059,'0'-14'-200,"0"0"0,0 5 324,0 0-35,0 5 1,1-2 0,4 6 0,4 0-47,3 0 1,7-1 0,1-2 0,1-2-31,4 2 0,-3 1 0,1 2 0,2 0-137,1 0 1,0 0 0,-1 2-1,-4 1 46,-1 2 1,0-1-1,-4-2 1,-1 1-42,-2 2 0,-3-1 62,4-4 0,-6 2-54,-3 2 0,-12-2 130,-7 2-25,1-2 0,-14-2 1,4 0-1,-3 0 103,-2 0 0,-6 0 1,-3 0 142,-3 0-116,5 0 1,-4 5 0,7 1 0,3 0 143,4 0 0,0-1 0,7-4-38,1 4 1,3-2-155,5 6 0,2-4-110,7 4 0,7-6 0,2 2 0,5-4-38,4-1 1,5 0 0,8 0 0,3 0-41,2 0 1,-4 0 0,3-1-18,-1-4 111,-1 4 0,-10-7 1,-2 5 58,0-2-67,-3 1 0,-4 4-320,0 0 281,-7 0-229,0 0 196,-20 0 0,4 1 0,-13 2 1,-1 2 67,-4-2 0,-10-1 0,0-2 1,-5 0 140,-4 0 1,2 0 0,-2 0 0,6-2 284,8-3 0,1 2-278,12-6 1,10 6 0,14-2 3,12 4 0,20 7 0,9 5-1057,6 6 935,4-2 0,6 11 0,1-4 0</inkml:trace>
  <inkml:trace contextRef="#ctx0" brushRef="#br0" timeOffset="4">14796 9747 6222,'0'-8'131,"0"2"0,2 6 67,2 0 1,-1 0-101,7 0 1,-1 0 0,5 0-1,0 0 12,0 0 0,-1 0 0,1 0 0,2 0-3,2 0 0,4-4 1,6-1-194,-1 2 136,7 1 1,0-2 0,5-1 9,-2 2-44,0 2 0,0 1 0,0 0 0,0 0-8,-2 0 1,4 1 0,-7 2 0,-1 2 20,-2-2 1,-1 3-1,-2-1 1,-1-2-71,-2-2 0,-6-1 0,2 2 1,-4 1-514,-1 2 554,0-1 0,-6 2 0,-2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276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23624 8039 8453,'-14'8'-217,"0"-3"1,0-4-1,0-1-6,1 0 0,-1 0 1,0 0-1,1 2 29,4 2 1,-3-2 0,4 4 173,0 0 0,1-4 77,2 2 48,4-2-88,-6-2 0,9 0 26,3 0 0,-2 0 0,6 0 0,2 0 1,3 0 64,4 0 1,-1-2-1,5-1 1,-1-1-16,1 1 0,1 1 0,6 2 1,2 0-25,1 0 1,5 6-1,-3 2 1,2 1-25,2 0 1,4 1 0,4 4 0,5-2 9,3-3 0,3 2 0,3-6 0,5-2-3,3-2 1,1-1 0,4 2 0,-34-1 0,1 1-21,3 0 0,2 1 1,-3-1-1,0 0 1,1-2-1,-1 0-747,-1 0 1,0 0 733,1 3 1,1 0 0,34 0 0,-35 2 0,1 0-93,1 0 1,0 0 74,-5-1 0,0-1 0,5 2 0,0 0 0,-4-1 0,-1-1 0,1 0 0,0 0-4,-1 0 0,1 0 1,3 0-1,0-1 1,-2-3-1,0 0 0,0 0 1,-1-1-13,1 0 0,-1-1 0,-1-2 0,0 0 0,2 0 0,0 0 1,-1-1-1,-1 0 50,35-8 1,1 5 0,-1 1 0,-4 2-110,-9 3 1,0 1 0,-12 4 72,0 2 0,-4 3 0,-6 2 0,-4-1 0,-10 2 0,-10 6 0</inkml:trace>
  <inkml:trace contextRef="#ctx0" brushRef="#br0" timeOffset="1">10507 10886 7651,'20'1'0,"3"2"0,2 2-799,-2-2 0,3-1 799,-2-2 0,2 6 0,2-5 0,-1 5 0,-5-6 0,4 0 0,-4 7 0,5-6 0,1 4 0,5 1 0,-1-1 0,7-1 0,-10 2 0,11-4-324,-5 10 324,1-10 0,4 4 0,-11 0-294,11-4 295,-4 10-1,-1-10 33,5 4-31,-10 0 2,10-4-4,-5 4 0,7-2 1,0 1 4,-1 0-512,7 1 511,-11-5 0,9 5 0,-10-6 157,5 0-152,1 7-2,0-6 0,-1 5 7,1-6-3,0 0-2,-1 0 100,1 0-92,6 0 14,-5 0-23,5 0 1,-2 0 10,0 0 10,7 0-71,-10 7 68,5-6-7,-7 5 1,7-6 1,-3 0 0,4 0-1,2 0 1,0 0 141,1 0-145,6-6-868,-9 5 908,6-6 1,1 7 0,-2 0 8,-3 0 2,3 0 1,0 0-1,7 0 79,3 0 1,-6 0-119,2 0 0,4 0 0,-1 0 0,2-1 1,-2-2 112,-1-2-92,4 0-31,-3-1 1,7 3-1,-1-5 1,0 1-1,1 1 1,-1-2 8,1 0 1,-1 0-1,2-2-43,3 0 1,-3 6 0,4-4 0,-1 0-27,0 1 137,0-3 0,-4 1 1,1 1-85,3 2 1,-2-3-1,5 3 1,-1-2 19,-4-3 1,-1 5-23,-1 1 1,4-1 154,0 2 1,0-1-100,-5 5-756,1-6 705,-1 4-1091,1-4 1239,-7 6-137,5 0-5,-5 0 1,5 0 118,-4 0-108,4 0-9,-4 0 1,3 5 69,-2-1-40,-3 1-60,-7-5 0,10 0 84,0 0 0,6 5-147,-6-1-36,3 1 151,-5-5-175,5 0 78,-11 0 89,11 0-6,-11-6 0,9 4-71,-6-2 68,6-4 1,-9 6-48,11-4 36,-17 6 0,9-1 14,-9-4 44,9 3-54,-3-4-3,11 6 165,-11 0-147,5 0-11,-6 0 10,-1 0 239,1 0-239,-1 0-2,-6 6 19,5-4-110,-10 4 91,10-6-7,-5 0 1,0 0-61,-2 0 80,-4 0-18,-2 6 189,1-4 348,-6 4-520,4-6-164,-11 0 180,5 0 931,-6 6-943,-1-4-110,-5 4 61,-2 0 0,0 2 0,2 6 0</inkml:trace>
  <inkml:trace contextRef="#ctx0" brushRef="#br0" timeOffset="2">21861 11108 8303,'-8'0'-645,"-4"-6"1,11 3 572,-4-7 0,8 6 1,3-4-1,2 0 24,3 1 0,1 4 0,3-4 1,2 3 27,2-1 0,4-1 0,-3 3 0,0-2-12,0 2 0,5 2 1,-2 1-1,3-2 26,2-3 1,1 4 0,4-4 0,4 4 8,3 1 0,1-5 0,1 0 170,0 2-172,-1 2 0,3-1 1,0-1 53,3-1 1,0-1-1,-2 5 1,4 0 185,5 0-220,-1 0 1,12-5 0,-7 1-1,1 1 27,4 1 0,-3 2 1,2 0-1,0 0-23,2 0 1,4 0 0,3 0-1,2 0-29,1 0 1,4 0 0,-4 0 0,2 0-38,-36 0 1,0 0 0,39 0 0,-35 0 0,1 0 0,0 0-1,0 0 43,1 0 0,0 0 0,-1-1 0,0 0 0,-1 0 0,1-1-513,0 0 0,0 0 535,0-1 0,1 1 0,2 0 0,1 0 0,-1-1 0,1-1 33,-1 0 0,1 1-45,-1 1 1,1 1-1,3-5 1,0 1 0,0 1-1,0 2 39,1-2 1,-1 0-45,3-1 1,0 1 0,-5-1 0,0 0 0,4 1 0,0-1 0,1 0 0,-1 1 7,1 0 1,0 0-1,1 0 1,1 0 0,-6 3-1,1-1 1,0 0-1,-1 0-44,1 0 0,0 1 0,1-1 0,0 1 0,-1-1 0,-1 0 0,1 0 0,0-2 73,-1 0 0,1 1 1,-1 0-1,0 1 0,-3-2 1,1 0-1,-1 0 1,1 0 23,-1 0 1,1 1 0,2 0 0,0 1 0,-1-2 0,0 0 0,-1 1 0,-1 0-6,0 1 0,-2 1 0,0 0 0,-1 1 0,3-1 0,-1 0 0,-2 0 0,1-1 54,-1 0 0,-1-1 1,-2 1-1,-1 0 0,38 2 1,0 0-71,-2 0 0,-37 0 1,0 0-1,34 0-246,-2 0 138,-1-6 0,-7 4 1,-4-3-783,-3 4 564,-2 1 1,-1 0 278,-3 0 0,-1 0 0,-4 0 0,5 0 0,3 0 0,1 0 0</inkml:trace>
  <inkml:trace contextRef="#ctx0" brushRef="#br0" timeOffset="3">17767 14898 8116,'13'7'43,"1"-7"1,0 0 0,2-7 0,1 3 28,1-1 1,7-4-1,-2 4 1,3 2-157,2 2 1,4-4 0,2 0-1,2 1 67,2-2 0,2 4 0,2-3 0,0 4 61,-1 1 0,2 0 0,2 0 1,3 0 56,1 0 0,-2 0 1,5-2-1,4-1 42,2-1 1,8-1 0,1 3 293,5-2-492,-1-4 1,-30 4 0,1-1 0,-1 0 0,0 1 259,2-2 0,1 1-163,2 2 1,2 0 0,-4-3 0,1 1 0,2 2 0,0 0 114,-1-1 1,1 0-120,-1 2 1,0 1-1,3-2 1,-1 0 0,0 2-1,0 2 1,-1-1 0,-1 0 23,-2 0 1,-1 0 0,0 0 0,-1 0 0,0 0 0,0 1-1,-1 1 1,1-1 32,0 1 1,-1 1 0,36 8-1,-1-2 1,-2 3-7,0 2 1,-5 0-1,-7-2 1,-3-1-39,-5-1 0,1-6 0,2 4 0,-4-2-98,-4-3 1,-4-1-1,-7-2 1,-4 0 46,-5 0 0,2-5 0,-11 0 0,-3 2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5T14:14:54.643"/>
    </inkml:context>
    <inkml:brush xml:id="br0">
      <inkml:brushProperty name="width" value="0.10583" units="cm"/>
      <inkml:brushProperty name="height" value="0.10583" units="cm"/>
    </inkml:brush>
  </inkml:definitions>
  <inkml:trace contextRef="#ctx0" brushRef="#br0">1846 4027 6264,'0'-8'878,"0"2"-542,0 6 76,0 0-302,0 6 0,0-3-108,0 6 0,0-4 39,0 4 1,0-4-1,0 4 16,0 2 1,0 1 0,0 4-94,0 2 1,5-1 55,-1 6 1,1 0-1,-5 7 6,0 2 1,0-1 0,0 6 0,0 1 43,0 3 1,0 0-1,0 1 1,0 1 12,0 3 1,0-1 0,0 5 0,0-1-3,0 0 0,0 1 0,0 2-33,0-1 1,0 0-32,0 4 1,0-1-1,0-1 100,0-2-79,0-6 0,0 9-89,0-4 1,-5 0 83,1 1 1,-1 0-54,5 4 0,0-4 53,0 0-436,0 0 417,0-2 0,-5 4-54,1-7 1,-1 0 0,5-3 0,0 2 14,0 2 34,0-1-5,0 2 0,-1-5-8,-4 3 0,3 0 2,-2-4 0,2 3-3,2-8 1,-1-2 3,-4 2 1,4-6-73,-4 2 71,3-4 0,2-1 0,0-1-1,0 1 0,0-5-34,0 0 0,-1 1 246,-4 3 1,4 0-237,-4-4 14,4 3 3,1-4 0,0 4 32,0-3-33,0 3 25,-7-10 0,6 4 18,-4-6-38,4-1 6,1 1 0,0-4 47,0-1 0,0-5-364,0 6 314,0-7 0,0 3-489,0-6 390,0 0 1,0-12-1,0-4 1</inkml:trace>
  <inkml:trace contextRef="#ctx0" brushRef="#br0" timeOffset="1">1818 7040 6976,'0'-8'-925,"0"2"1152,0 6-75,0 0 252,-6 0-120,5 0 139,-6 0-119,7 0 269,0 0-508,7 0 0,0 1-81,7 4 1,-5-4 0,1 4-57,0-3 93,3-2 1,1 0 0,0 1 0,-1 2 0,1 2 0,0-1 0,2-4 1,1 0-60,1 0 1,2 0 0,-3 2-1,3 1 22,2 2 0,-5-1 1,3-4-1,-2 0 38,1 0 0,4 0 0,-5 0 0,1 0-1,1 0 0,0 0 0,5 0 0,-4 0 46,-1 0 1,5 0 0,-2 0-30,3 0 0,2 0 0,0 0 0,0 0-82,-1 0 63,7 0 0,-4 0 0,4 0-2,0 0-3,1 0 1,2 0-1,-2 0 72,-1 0-74,5 0 0,-8 0 0,4-1 29,-1-4 0,3 4-15,-4-4 0,5 3-9,-1 2 0,3 0 0,2 0 0,0 0 1,-1 0 20,1 0 0,-2 0 0,0 0 0,0 0-12,3 0 1,-3 0 0,-3 0 0,0 0-15,-1 0 1,4 0-1,-3 2 1,3 1-9,2 2 1,-1-1-1,1-4 1,-2 0 13,-3 0 1,3 0 0,-3 0 77,3 0-87,-4 0 0,4 0 0,-5 0 18,1 0 1,2 0-1,-5 0 1,5 0-21,-1 0 1,2 0 0,-1 0-1,-2 0-28,-2 0 0,3 0 6,-5 0 0,2 0 1,-3 0 59,1 0 1,4 0 0,-5 0 0,-2 0-17,2 0 1,0 0-1,-3 0 1</inkml:trace>
  <inkml:trace contextRef="#ctx0" brushRef="#br0" timeOffset="2">1803 3955 9192,'1'-2'-10,"13"-17"-81,0 2 80,0 2-63,0 1 91,0 0 0,0 2 0,0 2-17,-1 6 0,1 4 0,0 6 0,0 8 0,0 7 176,0 6 1,-2 0-211,-3 1 1,4 0-1,-4-2 1,2-1 0,0-4 33,-2-1 0,0-1 0,5-5 0</inkml:trace>
  <inkml:trace contextRef="#ctx0" brushRef="#br0" timeOffset="3">4775 6942 7465,'-8'0'1038,"2"0"-862,6 0 850,0 0-938,0 7 1,6 0-164,3 7 0,4-5 0,1-1 0,-2 0-206,-3 0 305,3-5 1,-4 7 0,6-3-203,0 0 102,0-4 0,0 8 1,0-5-150,-1 2 211,1-5 1,0 8 0,0-6 0,0-1-21,0 2 1,0-2 0,0 5-3,-1 2 1,0-4 120,-4 3 0,2-6 673,-7 5-383,1-5 0,-11 2 1,-3-6 681,-4 0-816,6 6 0,-6-5 0,4 4 87,-3-3 1,-4 2-51,-2 1 0,2 4-154,-2-4 1,2 4 88,3-4 0,-1 1 1,0-3-233,0 1 1,5 1-1,1-3 1,0 1-1141,1 1 0,2 1-212,-4-5 1371,6 0 0,-10 0 0,6 0 0</inkml:trace>
  <inkml:trace contextRef="#ctx0" brushRef="#br0" timeOffset="4">1929 6581 8445,'0'-9'182,"0"0"-183,0 6 105,0-3-83,0-1 0,0 4 41,0-6-56,0 6 18,7-9 1,-6 9-26,4-7 1,-2 7 52,1-1-81,-2-4 0,6 6 28,-4-2 1,-2 1-1,4 0 3,0-2 0,-3-1-4,6 1 1,-4 4 0,3-6 2,-2 1 1,5 5-2,-2-4 1,-1 4 0,1 1-9,2 0 9,-5 0 1,2 0-3,-4 0 0,-1 0 3,7 0-73,-7 0 67,9 0 0,-9 0-5,6 0-43,-6 0 20,4 6 32,-1-5 1,-3 7-6,6-3 7,-6-4 0,5 7 1,-3-3 1,-4-2 2,4 6 0,2-6 0,-5 5-6,3-4 0,-2-2 0,0 4 0,1 0 0,3-3 0,-3 7 0,-1-6 0,7 5 0,-6-6 0,5 2 0,-5 3 0,2-7 0,-2 7 18,1-3 1,1-4 0,-1 4-3,4-4 0,-3 1-4,-1 3 1,3-4 46,1 4 0,-2-4-22,3-1 0,-6 0 69,6 0-78,-7 0 4,3-6 0,-5 5 200,4-4-202,-3-3 1,4 5 39,-6-6-33,0 6 1,1-5 7,4 3 0,-4 2 38,4-6-38,-3 6 1,-1-8 0,2 5 17,2-2 0,-1 4 2,-4-6 0,2 1-27,3-5 1,-4 5 0,4 0 32,-4-2-24,-1 5 1,0-2-42,0 4 0,0 0 0,0-5 28,0-2 21,0 5-80,7-6 1,-6 9-19,4-6 32,-4-1 1,-1 1 0,2 1 20,2 2 17,-2 1-25,4-1 0,-6-1 0,2-6 22,2 4-17,-2-3 0,4 9 0,-4-5 1,1 0 23,1 0-19,1 5-129,-5-3 94,6 0 1,0 3-1,5-5-69,-2 2 75,-6 1 0,5 5-18,-3 0 0,-4-1-8,4-4-41,3 4 1,-5-5-1,6 6-19,2 0 0,-4 0 21,3 0 0,-7 1 0,3 2-41,0 2 1,-4 1-77,2-1 296,4-4 0,-6 7-80,2-4 1,-1-2-52,2 3 113,-4-4-85,6 5-53,-1-4 0,-3 6 0,6-5-168,2 1 146,1 1 0,-3-5 23,1 0 1,-6 5 21,6-1 0,-6 1 1,5-5-40,2 0 137,-5 0 0,2 0-54,-3 0 26,-4 0 0,12-2-47,-4-2 68,-3 2 0,0-6 1,-4 5 27,2-1 1,-2-2-25,3 1 1,-2 2 36,1-6 1,-2 4-10,2-4 1,-2 4 16,-2-4-3,0 6-64,6-3 1,-4 4 0,2-3-30,-2-4 1,-2 1-20,0-1 1,0 4 31,0-4 0,0 5 1,1-4-1,3 0 18,0 0-44,1 5 26,-5-3-30,0 0 40,0 5 0,0-12 32,0 4-40,0-3 1,0-2-1,1 1 70,4 4-77,-4-3 1,6 9-44,-7-7 1,1 7 40,4-1 0,-4 1 8,4-2-17,-3 3 0,-2-5-73,0 2 87,6 4 1,-3-7-12,6 3 0,-4 4 1,2-6 0,0 1 1,-1 5-50,-2-4 0,-1 4 1,5-1 11,-2-3 1,5 4-44,-2-4 0,-1 4-20,1 1 1,-4 0 6,4 0 145,-6 0-113,10 0 115,-12 0-66,5 0 0,-4 4 1,1 3-2,2 0 1,-1-2-121,-4 4 0,2-4-33,2 4 126,-2-6 0,4 5 1,-6-4 1,2-2-25,2 3-42,-2-4 0,6-1-140,-4 0 163,-2 6 21,10-4 1,-9 4 141,6-6-92,-6 0 1,5 0 0,-3 0-38,-4 0 0,7 0 65,-3 0 44,-4 0-58,12-6 1,-10 3 85,6-6-95,-6 5 1,5-6 73,-4 5-48,-2 0 177,4-1-167,0-2 22,-4-5 1,4 3 0,-5 3-40,4 0 1,-3-3 0,4 2-20,0 0 0,-5 1 0,6 3 31,-1 0-19,-5-7 1,7 9-88,-3-2 1,-2-2 56,6 1 1,-4-4 41,4 4-27,-6-6 1,5 10-64,-4-4 1,-1 4 16,7 1 0,-6 0-151,6 0 159,-7 0-15,3 0 35,0 0-18,2 0 30,6 0 1,-7 1 6,-2 4 0,-2-4-10,2 4 10,-4 3-2,5-7 1,-4 7 5,3-3-9,-4-4 2,5 11 1,-6-8-1,0 5-18,0-6 1,2 8 0,1-5-1,1 2 0,1-4-6,-5 5 1,2-4 0,1 4-25,1 2 1,1-3-51,-5 1 50,6 0 0,-4 5-80,2 0 240,4-6-126,-6 4 1,5-10 59,-2 2-50,-4 4 0,6-5 1,-6 5-11,4-2 1,-4 0-24,4-1 15,3-4 20,-7 6 0,7-7-27,-3 0 1,2 0-56,7 0 0,0 0 58,0 0 0,-5 0 0,0 0-35,2 0 23,-5 0 83,7-7 1,-10 6-64,6-4 0,-4 4 46,4 1 0,-1-2-36,1-2-90,3 2 0,-4-4 152,6 6-5,-6-6-74,4 4 71,-11-4-46,12 6 0,-10 0 14,6 0 0,-4 0-3,4 0-17,-6 0 0,5 1 1,-4 4 5,-2-3 23,10 4 0,-9-2 36,7 1-48,-7 0 84,9 1-80,-10-5 0,5 6 0,-2-7 0,-2 4-17,6 1 0,-6 1-3,2-1 0,-2-4 42,2 4 63,-4 3-68,5-1 1,-6 2 10,0 1 55,0-7-91,0 9 0,0-9 0,2 5 2,3-2-26,-4-1 0,5-4 38,-6 4 21,0-4-14,0 12-55,0-5 30,0-1 0,0 6-4,0-4 0,0-1-3,0 1-46,0 0 47,0 5-15,0-6 11,0 4 11,0-10 0,2 8-3,2-5 0,-2 1 14,3-1-10,-4 2-4,-1 7 1,0-4 0,2-3-3,2 0 0,-2 3 1,6-8 0,-4 2-41,-2 4 0,5-6 10,-2 2 20,-3-2 10,4-2 1,-5 0 4,4 0 8,-3 0-16,4 0-80,0 0 1,2 0 10,5 0 1,-3 0 98,-1 0 1,-4 0 177,4 0-182,-6 0 4,9 0-17,-10 0 1,5 0-68,-2 0 75,-3 0-201,4 0 157,0 0 21,2 0 1,1 0 11,0 0 1,-4 5-21,4-1 0,-6 2 9,2-1-4,-4-3 0,-1 4 1,5-5 43,0 4 1,1 1-36,-2 3 1,-2-1-15,3-3 0,-2-4 1,0 5 29,1 1-3,1-6 0,-3 10 0,1-5 49,1 2 1,1-4 26,-5 6 0,0-6-41,0 6 0,0-6 86,0 5-110,0 1 0,0 4-26,0-1 1,0-3-10,0-1 0,0-4-4,0 4 0,0-5 15,0 6 0,0-6 1,0 6 1,0-6 0,0 5 1,1-4 0,4 4-5,-3-6 5,4 10-2,-6-12 0,1 5 1,4-6 0,-4 0 0,7 0 0,-3 0 0,-4 0 0,12 0 0,-12 0 0,7 0-68,-3 0 0,2 0 47,7 0 0,-5 0 71,1 0 0,-6 0-62,6 0 10,-1 0 0,0 0 28,0 0 1,-4 0 0,3 2 9,-2 3 120,-2-4 1,-2 5-121,3-6-50,-4 0 64,5 0-26,-6 7 0,2-6 33,2 4-53,-2 2-36,4-5-12,-6 10 1,5-9 46,-1 7 0,1-6-7,-5 6-5,6-7 0,-4 4 0,2-2 1,-1 1 125,2 3-110,-3 4 0,8-10 47,-5 6-9,0-6 0,-4 3-29,4-6 2,-4 7 1,7-6 22,-3 4 0,-2-4-1,6-1 114,-6 0-130,10 0 1,-10 0-199,6 0 0,-5 0 116,6 0 26,-7 0-29,9 0 115,-10 0-44,4 0 1,-5 0 20,4 0-24,-3 0 230,4 0 216,-6-6-74,0 5-290,0-6 190,0 7-142,0 0 1,1-4-277,4-1 127,-4 0-258,6 5-603,-7 0 873,0 0 0,6-6 0,2-1 0</inkml:trace>
  <inkml:trace contextRef="#ctx0" brushRef="#br0" timeOffset="5">6704 5096 9006,'14'6'80,"-5"-5"1,0 4 0,2-3-99,2-2 1,2 0-1,2 0 1,2 0-16,-3 0 3,6 0 1,-7 0 0,6 1-21,-1 4 0,-5-4 1,4 4-1,-4-3 17,-1-2 0,0 0 1,0 0-92,-1 0 0,-3 0 1,-3 1-181,0 4 0,2-2 304,-5 6 0,1 0 0,-5 5 0</inkml:trace>
  <inkml:trace contextRef="#ctx0" brushRef="#br0" timeOffset="6">6829 5276 7985,'-8'0'1284,"2"0"-1028,6 0 1,2 0-106,2 0 0,4 0 1,6 0-1,0 0-32,0 0 1,0 0 0,1 0-1,2 0-97,1 0 0,6 0 1,-6 0-1,1 0-1329,1 0 1307,-5 0 0,11 13 0,-4 2 0</inkml:trace>
  <inkml:trace contextRef="#ctx0" brushRef="#br0" timeOffset="7">5413 6984 6531,'8'0'183,"-2"-6"166,-6 4-137,0-4-12,0 6 1616,0 0-1860,0 6 1,0-3 0,0 7 0,0 1 73,0 1 0,-1 2 0,-3 1-59,0 4 1,-1-2 0,4 6-1,-2 0 1,-4 0-84,0 0 0,4 0 0,-4 5 0,3-2 71,-1-3 1,1 2-1,4-5 1,-2 2 15,-3 3 9,4-5 1,-5 0 0,6-6-39,0-1 38,0 1 1,1-4 88,4-1-74,-4 0 0,12 0 174,-4 1 1,2-6-157,-2 5 0,3-5-78,-2 0 0,2-1 0,2 0 0,0 2-34,0-2 1,-5-1 0,0-2 0,2 0 35,1 0 59,-4 0 0,4-7 0,-4 0 0</inkml:trace>
  <inkml:trace contextRef="#ctx0" brushRef="#br0" timeOffset="8">5316 7303 8380,'-9'0'-571,"0"0"909,5-6 1,-3 5 419,2-4 34,4 4-742,-12 1 1,13 0 0,0 0-44,8 0 0,4 0 0,2 0 0,2 0-17,2 0 1,-1 0-1,6 0-540,2 0 0,0 4 116,-2 1 434,3 6 0,-4-4 0,5 7 0</inkml:trace>
  <inkml:trace contextRef="#ctx0" brushRef="#br0" timeOffset="9">1610 4165 7782,'14'0'106,"-5"-4"1,-1-2 0,0-2 0,-1-1-12,4 1 0,-3-4 0,1 2 0,2-4-97,1-4 0,2 1 0,0-5 0,0 1-47,0-1-4,6 5 1,-8-7 0,4 5 30,-4 2 60,3 2-55,-7 1 1,4 0 0,-1 0 0,-2 0 12,2 0 1,-3 7 3,1 2 0,-6 3 0,3 2 0</inkml:trace>
  <inkml:trace contextRef="#ctx0" brushRef="#br0" timeOffset="12">1319 3374 10351,'0'14'335,"0"0"1,0 0 0,-2 0 0,-1-1 0,-2 1 241,2 0 0,-3 5 1,1-1-199,2-1 1,0 3-165,-1-1 1,1 1 74,-7-2 0,6-2-161,-6 2 1,6 2 109,-5-1 0,5 1 366,0-2 0,1-2-557,-2 2 1,4-2 0,-4-2-1,3 0 1,2-1-128,0 1 1,2 0-101,3 0 1,2-2 0,7-1 0,0-3-285,0-2 1,0 0 0,0-3-449,0 2 0,-1 0-631,1-5 1254,0 0 1,6 0 0,2 0 0</inkml:trace>
  <inkml:trace contextRef="#ctx0" brushRef="#br0" timeOffset="13">1568 3485 9856,'-1'9'-518,"-4"1"1,4-6 1110,-4 5-417,4-5-148,1 8 1,-5-4 6,0 6 0,-1-1 0,3 1 84,-2 0-71,1 0 0,-1 0 461,1 0-512,-1 0 0,5-5 0,0 0-21,0 2 1,0 1-1,0 2 11,0 0 0,0-5 39,0 1 0,0-6 0,1 4 0,4-2-134,4-3 0,-1 0 0,1 0-67,2 2 0,-3 0 0,1-5 29,2 0 0,1 0 0,2 0 0,0 0-73,0 0 1,-5-2-500,0-2 694,-6 2 1,10-10 0,-6 4-1</inkml:trace>
  <inkml:trace contextRef="#ctx0" brushRef="#br0" timeOffset="14">1471 3721 7712,'0'-9'1120,"2"1"-901,2 2 1,4 1 0,6 4-324,0-4 0,0 2 1,0-5 77,0 2 14,-1 2 0,1-3 0,0 0 0</inkml:trace>
  <inkml:trace contextRef="#ctx0" brushRef="#br0" timeOffset="15">1638 3416 9682,'8'0'-1170,"-2"0"0,-5 0 1307,4 0 0,-2 0 0,6 0-33,2 0 0,-3 4 0,1 1 15,2-2 0,1 5 1,2-1-14,0 1 1,-6 4-1,-2-2 38,0 2 1,-5 2 0,4 0 0,-3 0 2,-2 0 1,0 4 0,0 2-1,0 2 1,-2 2 83,-3 3 0,-1 0 0,-4 1-122,0 0 1,1 0-1,-5 0 1</inkml:trace>
  <inkml:trace contextRef="#ctx0" brushRef="#br0" timeOffset="16">7759 5110 7531,'8'0'-1215,"-2"0"1517,-6 0-42,0 0 0,1 4-238,4 1 0,-3 1 1,4-3-1,0 3 5,3 2 1,-1-3 0,1 4 0,2 0-8,1-1 1,-2 4 0,-1-3 0,2 4-21,1 1 0,2-5 1,-2 0-1,-1 2 9,-2 1 0,0-2 1,4-1-1,-2 0 14,-2-1 1,-5 3 0,4-5-8,-2 2 1,5-1 0,-3 4-52,0-2 48,4 1 0,-9-1 29,6 0 1,-4-4-16,4 4 1,-4-6 0,2 3 0,1-1 20,0-1 0,-5 3-24,2-3-417,-4-2 393,-1 4 0,0 0 0,0 2 0</inkml:trace>
  <inkml:trace contextRef="#ctx0" brushRef="#br0" timeOffset="17">8231 5193 7943,'0'-8'-1902,"5"1"1902,-1 2 0,1 2-48,-5-6 1,0 4 160,0-4 0,0 4 73,0-4 0,0 4 161,0-4-185,0 6 1,0-5-4,0 3 78,0 4-66,0-5-7,0 6-6,0 0 1,-2 4-1,-1 3-119,-1 0 0,-3-2 0,4 4 46,-1 2 0,-7 7-27,2 6 1,1-3 0,-1 2 0,-2 2 0,-1 1 39,-2 2 0,1 0 0,2 0 0,2-1-20,-2 1 0,-1 0 1,-2 0-91,0-1 43,0 7 0,1-4 1,-3 2-1,1-4 41,1-5-35,-3 3 0,9-6-193,-6 3 161,7 4 1,-6-12 0,6 4-29,-1-4 0,-3-1-12,6 0 54,1-7-75,-2 6 0,4-10-76,-3 6-796,4-6-111,1 3 1039,0-6 0,0-6 0,0-1 0</inkml:trace>
  <inkml:trace contextRef="#ctx0" brushRef="#br0" timeOffset="18">8300 5582 7152,'0'7'-227,"0"0"338,0-7 1,2 0-212,2 0 203,-2 0-67,10 0 1,-9-5-1,5-1 1,0-2 115,0-3-114,1-1 30,-1-2 101,4 0-118,-4 0 22,-1 0 0,1 5 4,-3 0 1,-4 4-27,4-4 55,3 6-73,-7-3-21,5 6 91,-6 0 1,0 1-71,0 4 1,0 3 0,0 6 0,0-1-35,0 1 1,0 5 0,0-1 0,0 1 15,0 1 17,0-5 10,0 5-9,0-6-183,0 0-22,0 0 185,0 0 0,0 0-541,0 0 248,0 0-70,0-1 350,0 1 0,0 0 0,0 0 0</inkml:trace>
  <inkml:trace contextRef="#ctx0" brushRef="#br0" timeOffset="19">8897 5373 8439,'9'13'148,"1"-4"1,-6-3-180,6-6 0,-6 0 160,5 0 1,-4 0 116,4 0 0,-6-1-113,2-4 1,-3 2 0,-2-6 54,0-2 0,-5 3 154,0-1-263,-5 6 1,8-5-1,-4 5 83,0-2 1,3 1-186,-7 4-103,7 0-161,-3 0-1467,6 0 1068,-6 0 686,4 6 0,2-5 0,8 6 0</inkml:trace>
  <inkml:trace contextRef="#ctx0" brushRef="#br0" timeOffset="20">9869 3832 6060,'0'8'498,"0"0"-265,0-4-122,0-2 12,0 10 109,0-10-169,0 10 0,0-4 9,0 6 1,0 0-1,0-1-41,0 1 0,-5 0 0,1 0-10,0 0 0,3 0 1,1 0-1,0 1 1,-2 2 8,-2 2 0,2 1 1,-2-3-1,2 3 12,2 1 0,0 1 0,-2 3 0,-1-2 0,-1 1 1,-1-2 0,5 0 71,0-2 1,0 3-1,0-3 1,0 0-48,0 0 1,0-2 2,0-4 1,0 5-242,0-1 173,0 7 1,0-5 0,0 5-1,0-4 2,0-1 0,0 4 0,0-4 0,0 0 35,0 0 0,0 3 0,0-5 0,0 1 20,0 1 0,0-3 1,0 6-1,0 0-31,0-1 0,0 4 0,0-3 1,0 3-35,0 2 1,-5-2 0,1 1 0,1-3-5,1 1 1,2 4 0,0-7 0,0 4 17,0 7 1,0-7 0,0 11 103,0-6-106,0-10 0,0 10 1,0-3 72,0 1 1,0-4-40,0-2 0,0 0 42,0 5-52,0 0 0,0 0 1,0-1-1,0 0 15,0-4 1,0 3-1,0-5 1,0 4-40,0 3 1,0-3-1,0 5-11,0-5 1,0-3-1,0-4 1,0 5-16,0 4 0,0-1 1,0-1-1,0-4 11,0-1 0,0 0 0,0-3 6,0 2 0,0 4 0,0-3 0,0 0 1,0 0 2,0-1 0,0-1 0,0 2 0,0 0-14,0 0 0,0 3 0,0-4 0,0-1-17,0 2 0,0-3-76,0 7 88,0-1 1,0-2 0,0-1 0,0 0 0,0 2-12,0 0 1,0 2 0,0-5 18,0-2 1,-4 4-1,-1 1 1,2 0 0,1-2 5,2 0 0,0-3 0,0 6-23,0 1 0,0-2 0,0 1 1,0 0-14,0-1 0,0-2 28,0-6 0,0 4-3,0 1 1,0-1 0,0-4 0,0 0 20,0 0 0,-4 0-8,-1 0 0,0 4 0,5 1 3,0-2 1,0-2-1,0-1 1,0 0 8,0 0 1,0 0-9,0 0 1,-4 0 1,-1-1 1,1 1 0,4 0 0,-2-1-598,-3-4 411,4-3 183,-5-12 0,0-8 0,-2-8 0</inkml:trace>
  <inkml:trace contextRef="#ctx0" brushRef="#br0" timeOffset="21">9841 7067 6507,'0'-7'1027,"0"0"-828,0 7-193,0 0-35,6 0 1,2 0 84,6 0 0,0 5-122,0 0 70,-1-1 0,1-4 0,0 0 0,0 0-75,0 0 76,0 0 1,0 0-33,0 0 0,1 0 22,3 0 1,-2 0-11,2 0 20,-2 0 30,4 0 0,-5 5 40,4 0-69,2-1-2,-5-4 0,10 0 5,-3 0-4,3 0 243,2 0-227,0 0 4,0 6 1,-1-4 94,1 3 0,0-4-82,0-1 0,-1 0-1,1 0 0,5 0 1,-1 0 1,0 0-4,-4 0 1,0 0 4,0 0 0,4 0-4,0 0 0,1 0 52,-5 0-39,6 0-11,-5 0 2,11 0-312,-5 0 312,1 0-39,4 0 0,-11 0 1,4 0 34,2 0-4,-6 0 1,10 0 9,-7 0 0,5 0 9,-4 0-17,5 0-302,-8 0 299,10 0 168,-11 0 10,11 0-161,-4 0-5,5 0-109,-5 0 112,4 0 4,-5 0 1,2 0 44,0 0-45,-6 0-23,9 0 0,-6 0 8,3 0 0,2 0 10,-7 0 1,7 0 144,-2 0 1,1 0-140,-1 0-1,3 0-13,-4 0 0,1 0 52,0 0-45,-6 0 6,3 0-19,0 0 2,1-6 0,1 4-2,-4-2 0,-3 2 8,-1 2 11,0 0-182,-1 0 165,7 0 3,-4 0-12,4 0-2,-7 0 1,0 0 317,-4 0-399,3 0 142,-4 0-72,-1 0 0,-1 0 0,-6 2 0,0 1 0,0 2 13,0-2 1,0-2 202,-1-1-182,-5 0 1,-2 2-289,-6 2 1,0-1 0,-1 5-2102,-4-2 2344,4-1 0,-12 1 0,6 2 0</inkml:trace>
  <inkml:trace contextRef="#ctx0" brushRef="#br0" timeOffset="22">12881 6942 6696,'-14'0'1255,"5"0"-695,-1 0 1,6-4-258,-6-1 1,6 1 240,-5 4-576,6 0 1,-2 4 0,10 2-45,4 2 0,3-3 1,2 2-91,0 0 188,0 3 0,4-7 0,2 7-190,2 1 111,1 1 0,3-3 1,-1-1-1,-2 0-66,2-1 0,-5 1 1,-2 3-1,-2-4-66,-2 0 0,-1 3 297,1 0 1,-1 2 108,-4 2 1,-4 0 0,-10-2 0,-3-1-8,1-2 1,-7-1 0,1 3 0,-4-4 209,0 0 1,2 2 0,0-3 0,-2 0-62,-2 0 1,1 5-1,2-3-341,-2 0-20,2 4 1,-4-6 0,6 5-410,0-2 0,1-4 240,-1 4 1,0-4-377,0 4-1987,6-6 1398,2 3 1136,6-6 0,-6-12 0,-2-4 0</inkml:trace>
  <inkml:trace contextRef="#ctx0" brushRef="#br0" timeOffset="23">9647 3971 7954,'0'8'-1229,"0"-2"1708,0 0 0,0-3 124,0 6-311,0-5 0,-2 2 202,-2-6-229,2 0-151,-4 0 0,7-2 0,4-6-36,4-10 1,2 3-1,0-10 1,-2 5 36,2 1 0,3-1 0,3 2-99,1-5-10,1 3 0,-1-7 0,2 4-57,2-3 82,-5 4 0,3-2 0,-6 5-167,0 2 141,0 8 1,-5-3-1,0 4 1,2 0-3,1 3 0,-3 4 1,1 1-1,-1 1 86,-1 4 1,4 3 0,-4 7-1,-1 4-104,-2 4 0,1-1 0,-1 1 1,-1 0-258,3-2 0,-6 1 0,4-5 1,-2 0 271,1-5 0,4 8 0,6-4 0</inkml:trace>
  <inkml:trace contextRef="#ctx0" brushRef="#br0" timeOffset="24">9827 7109 6052,'-8'0'-74,"2"-2"212,6-2 0,-4 1 37,-1-6 1,-1 4 264,1-4-208,4 6-103,-12-4 0,10 7 134,-6 0-150,6 0 0,-2 0-127,10 0 0,3 0 0,5 0 0,1 0-82,0 0 0,0 0 0,0 2 0,0 1-62,0 2 0,0 1 158,0-2 0,-1 4 0,1 6 0</inkml:trace>
  <inkml:trace contextRef="#ctx0" brushRef="#br0" timeOffset="25">10271 7067 5756,'0'8'0,"0"-2"0,0-6 0,0 0 0,-6 0 0,5 0 0,-6 0 0,7 0 0</inkml:trace>
  <inkml:trace contextRef="#ctx0" brushRef="#br0" timeOffset="26">10216 7053 5756,'7'0'506,"0"0"-465,-7 0 520,0 0-534,0-6 0,1 5-2,4-4 1,-2 4 0,5-1 22,-2-3 0,0 2 1,-1-6-13,4-2 0,-1 4 1,-1-3-1,1 0 1,0-3 0,1-2 1,5-2 35,0-2 1,0-4-58,-1 5 1,1-7 0,0 2-32,0-3 39,0-8 1,4 3-19,1-6 1,1 1 0,-3-4 0,1 0 45,-1-3-39,5 4 1,-7-1 0,6 5-1,-3-2-22,1 0 1,-1 1 0,-3-2-1,2 1 0,2-2 1,-2 5 0,-6 2-1,-2 2 4,2 3 1,1-1 0,0 2 0,-1 2-3,-2 6 0,-4 2 4,4 3 0,-6 3-36,2 1 36,-3 6 0,-2-3 8,0 6-11,0 6 104,0-4-25,0 4 70,0-6-101,0 0-44,0 6-401,0-5-317,0 6 720,0-1 0,-7 1 0,0 7 0</inkml:trace>
  <inkml:trace contextRef="#ctx0" brushRef="#br0" timeOffset="27">10799 5957 6332,'0'13'211,"0"1"1,0 0-159,0 0 0,4 0 0,1 0-40,-2 0 1,-1 0 0,-2 0-1,0-1 25,0 1 18,6 0-164,-5 0 123,5 0 1,-4 1 0,1 2-31,2 2 1,-1-1-1,-4-4 1,0 0-26,0 0 45,7 0 0,-6 0 0,4 0 0,-4 0 1,-1-1 0,2 1 0,1 0 0,1 0-1,0 0 1,-3 0 0,1 0 0,1 0 4,1 0 0,3-1 1,-4 1-1,1 0-7,-1 0 0,4 0 0,-1 0 1,0 0-10,0 0 1,0 0 0,-3-1 5,2 1 2,0 0 0,-1 0-14,1 0 12,-1 0 1,-2-2-1,1-1-2,2-2 1,1 0 0,-3 5 0,2 0 0,-2 0 0,0-5-8,1 1 1,-2-1-1,3 5 3,-4 0 0,4 0 0,-1-1 4,-1 1 0,4 0 1,-3 0 0,-1 0 0,0 0 0,0 0 5,2 0 1,0 0 83,-5-1-87,6 1 1,-5-4 0,4-1 6,-3 2 1,2-4 34,1 3 0,-1-6-51,-4 5 30,7-5-24,-6 8 1,5-9-1,-6 6 33,0 2 29,0-5 0,0 7 18,0-4-67,0-3 292,6 0-154,-4-6 46,4 0-104,-6 0-263,0 0-299,0 6-407,0-4 878,0 4 0,0-6 0,0 0 0</inkml:trace>
  <inkml:trace contextRef="#ctx0" brushRef="#br0" timeOffset="28">14158 5235 6176,'-8'0'2057,"2"0"-1618,6 0-131,0 0 1,6 0-285,3 0 1,4 0-10,0 0 1,1 0-1,0 0 1,0 0-22,0 0 0,-5 0 0,0 0 0,2 1-13,2 4 0,1-4 0,-1 4 0,0-2 41,-4 2 1,3-4-222,-2 4 191,2-4 0,-3-1-47,0 0 50,1 0 0,-1 0-99,0 0 37,-6 0 0,3 2-459,-6 3 1,0-2 525,0 6 0,-6-6 0,-1 3 0</inkml:trace>
  <inkml:trace contextRef="#ctx0" brushRef="#br0" timeOffset="29">14310 5096 7243,'0'-8'-1251,"0"0"1480,0 4 36,0 2-72,0-4 378,0 0-110,0 4-153,0-4-305,0 6 0,0 6 0,0 4 36,0 2 1,0 6 0,0 1 0,0-1 19,0 2 1,0 2 0,-1 6 0,-2 0 6,-2-1 1,1 0 0,4-3 0,0-1-140,0 2 1,0-5-1,-2-1 1,-1-4-284,-2-1 1,1 0 0,4 0 355,0 0 0,-7-7 0,0 0 0</inkml:trace>
  <inkml:trace contextRef="#ctx0" brushRef="#br0" timeOffset="30">15115 5151 7510,'0'-7'454,"0"0"-432,0 7 181,0 0-115,7 0-31,0 7 1,7 0 0,0 6-34,0-4 1,-5 5 0,0-2 0,2 5-20,2 0 0,0-2 0,1 1 0,0 1-19,0 1 1,-2 1 0,-1-7 0,-1-1-74,0-2 1,-2-4 0,1 4-567,2 2 653,-5-5 0,7 6 0,-6-4 0</inkml:trace>
  <inkml:trace contextRef="#ctx0" brushRef="#br0" timeOffset="31">15532 5110 8355,'8'-7'-1343,"-2"4"717,-6-6 1262,0 6-200,0-3-182,0 6-79,0-6 88,0 4-131,0-4 0,0 8-96,0 2 0,0-1 0,0 6 0,-2 2 28,-2 2 0,0 1 1,-3 1-1,-1 2-1,0 1 1,-1 12 0,-5-1-17,0 5 1,0 1 0,-1 6 0,-2-3 0,-1 2 55,1-1 1,1-1 0,1 3-54,-4-4 0,8 1 0,-2-5 0,2-4 1,2-5-68,-1-5 0,7-4 1,-3-1-310,0 0-204,4-6-592,-4 4 895,6-10 1,2-2 226,2-9 0,4-4 0,6-1 0</inkml:trace>
  <inkml:trace contextRef="#ctx0" brushRef="#br0" timeOffset="32">15629 5457 7625,'9'-5'154,"1"0"1,-7-1-1,3 3-45,0-1-73,2-1 0,6 0 1,-1 1 12,1 1 0,0 1 1,0 2 16,0 0 0,0 0-13,0 0 1,-7 6 0,-2 4-37,-3 2 1,-2 2 0,-2 0 0,-1 1-83,-2 4 0,-5-4 0,0 4 0,-2-4 26,-2-1 0,5 3 0,0-2-135,-2-2 164,5-3 1,-7 3 0,6-2-18,-1-2-2,-5-6 0,10 8 214,-6-7-78,6 7-13,-3-9 0,7 4 73,4-6 1,3 0 0,7 0-42,4 0 0,-4 0 0,5 0 0,-1 0-277,-1 0 0,7 4 0,-4 3 151,1 0 0,4-4 0,-4 4 0</inkml:trace>
  <inkml:trace contextRef="#ctx0" brushRef="#br0" timeOffset="33">16573 5235 7373,'0'-8'488,"-6"2"-321,4 6 0,-4 6-153,6 3 0,0-1-126,0 1 0,0-4 171,0 4 0,2-6 1,2 2 1,-1-5 197,6-5 1,-5-3 107,0-6 0,-2 5 7,-2 0-228,0 6 1,0-9 356,0 2-389,-6 4 8,-2 0 0,-4 7-200,2 4 0,-1-2 0,5 5 1,0 0-770,0-1 1,1-2-113,5 4 960,0 0 0,6 5 0,2 0 0</inkml:trace>
  <inkml:trace contextRef="#ctx0" brushRef="#br0" timeOffset="34">17461 3804 8356,'5'14'-1159,"-1"0"0,1-5 1202,-5 1 0,0-1 289,0 5-209,0 0 1,0-5 0,0 0-66,0 2 1,0 1-1,0 2 1,0 0 6,0 0 0,0 0 0,0 0 0,0 1-53,0 4 0,0-4 0,0 5 0,0-1-53,0-1 1,0 5 0,0-3 0,0 1 14,0-1 0,0 3 0,0-3 0,0 0 1,0 0 0,5 5 0,-1-4 1,-1 2 5,-1 0 1,-2-4 0,0 4 0,0 0 9,0-1 1,0 6-1,0-2-42,0 5 44,0-5 0,0 5 0,0-3-10,0 1 1,0 2 18,0 1 0,-2-6 0,-1 4-1,-1-4 0,-1 6 1,5-7-1,0 0-4,0 1 1,0 0 0,0 2 0,0-2 6,0-3 1,0 5 0,0-2-4,0 5 0,0-2 0,0-2 0,0 4 0,0 1 20,0 2 0,-1 3 1,-3-5 84,0-1-101,-1-8 0,5 8 0,0-3 0,0 0 9,0-4 0,0 4 1,-1-2-13,-4 5 6,3-5 1,-4 5 0,6-3 0,0 1 31,0 1 0,-6 4 0,5-5-18,-4 3-8,3-9 19,2 10 0,0-10 6,0 9 0,-4-2-16,-1-3 0,1 1 5,4 0 1,0-5-118,0 0 109,0 0-5,-7-1 1,6 4 2,-4-3 1,4 4-6,1 0 0,0-3-1,0-1 0,-5 0 25,0 5 0,1-7 20,4-2-43,0 2 2,0-5 0,0 5 9,0-2 1,0-2-161,0 6 150,0-6 0,0 3-62,0 0 53,0-5 1,-5 7 8,1-3-20,-1-4 12,5 5-19,0 0 158,0-4-141,0 4-2,-6-7 1,4 6 3,-2 0 0,2 4 8,2-5 0,0 1 193,0-5-180,0-1 16,0 1-62,0 0 43,0-6-14,0-2 1,0 0 1,-2-4-246,-2 2 163,2-2 57,-4-2 9,6 0-44,0 0-658,0 6 322,0-4 161,0 4-77,0-6 234,0 0 1,-6-6 0,-2-2-1</inkml:trace>
  <inkml:trace contextRef="#ctx0" brushRef="#br0" timeOffset="35">17197 3971 8285,'0'8'-1974,"0"-2"2473,0-6 205,0 0 0,7-2-538,2-2-96,-3 2 0,6-10 0,-2 3-36,2-4 1,2-1 0,0-1 0,0-2 0,-1-3 3,1-2 1,0 1-1,2-4 1,1 3-95,1 2 0,1-3 0,-5 5 16,-1 1 1,1 3 0,0 5 0,0 4 91,0 3 1,0 2 0,-2 2-14,-3 3 1,4 2 0,-6 9-1,3 1 1,-1 3 19,2 1 1,-4 1 0,1 1-396,-2-4 236,5 2 0,-8-1 0,5 3-1064,-2-4 1164,5-4 0,-10-1 0,6 0 0</inkml:trace>
  <inkml:trace contextRef="#ctx0" brushRef="#br0" timeOffset="36">17336 6970 7068,'0'8'1992,"0"4"-1503,0-10-122,0 4-230,0-6 1,2 5-45,2-1 0,0 1-33,5-5 1,0 0-144,5 0 0,-5 0 0,0 0 22,2 0-14,-5 0 1,7 0 0,-4 1 19,3 4 1,-2-3 0,-1 2 0,2-2-12,1-2 0,2 0 0,0 0 28,0 0 0,-1 0 1,1 0-1,0 0 2,0 0 0,-5 0 1,1 0-1,0 0 36,3 0 0,1 4 1,-1 1 352,1-2-300,0-1 0,0-1 0,0 2 0,0 2 8,0-2 1,0-2 0,0-1 95,-1 0-123,7 0 0,-4 0 0,2 0 157,-2 0-167,4 0 1,-3 0-1,4 0 1,-1-1-35,-3-4 1,3 4-1,-1-4 1,-1 4 24,3 1 0,-4 0 0,4 0 0,1 0-3,-1 0 0,-2 0 0,2 0 1,1 0 29,0 0 0,-5 0 0,1 0-6,-3 0 0,4 0 0,-1 0 0,1 0 0,-1 0 25,1 0 1,1 1-1,-3 2-14,2 2 1,1 1 0,-3-3 0,1 2-1,1-2 8,1-2 0,-3 1 1,6 1-30,1 2 1,-2-1 0,1-5 0,2-2 0,1-2 9,2 2 0,-2 1 0,-1 2-6,-2 0 1,-2 0 0,4 0 0,-2 0-1,2 0 21,1 0 0,-3 0 0,0 0-22,2 0 0,-3 0 0,1 0 1,1 0-1,1 0 1,-2 0 0,3-4 1,-4-1-1,1 2 5,0 1 1,0 2-1,5 0 1,0 0-7,0 0 1,-1 0 0,1-1-125,0-4 117,0 4 1,0-5 0,-1 6-112,1 0 89,0 0 0,-2 0 1,-1 0-1,-2 0-7,1 0 0,-2 0 0,1 0 0,0-2 2,-1-3 0,3 4 1,-5-4-1,1 4 70,4 1 1,-3 0 0,-1-2 0,1-1-11,-1-2 0,1 1 0,3 4 0,-4-2-11,-1-2 0,3 2 1,-3-2-1,0 2 22,0 2 0,1 0 1,-4 0-32,1 0 0,1 0 1,-6 0-1,1-2-234,0-2 193,0 2 1,0-4-1,0 6-12,0 0 18,0 0 0,-1 0 1,1 0-1,0 0 1,0 0 0,0 0 0,0 0-1,0 0 0,0 0 0,-1 0 0,3 0 36,2 0 1,-2 0-1,2 0-17,-2 0 0,-2 0 0,1 0 0,2 0 0,2 0-9,-3 0 1,0 0 0,-2 0 0,0 0 36,0 0 1,-1 0 0,1 0 0,0 0-36,0 0 0,-5 0 0,1 0-49,0 0 49,-3 0 1,5 0-43,-3 0 45,-3 0 0,7 0 0,-4 0-5,3 0 0,2 0 0,0 0-9,0 0 1,0 0-1,0 0-2,0 0 0,-1 0 0,1 0 40,0 0 0,-5 0 0,1 0 0,0 0 1,3 0 0,1 0 0,0 0-6,-1 0 1,-3 0-1,-1 0 74,2 0 354,1 0-395,2 0 0,-5 2 165,0 2-165,-5-2 1,2 2 62,-6-8-812,0 2 1,-2-4 672,-2 6 0,-10 6 0,-8 2 0</inkml:trace>
  <inkml:trace contextRef="#ctx0" brushRef="#br0" timeOffset="37">20917 6817 7997,'0'-9'-931,"0"0"1047,0 6 1,0-5-160,0 4 342,0 2 1,-1-4-1,-2 4 586,-2-2-299,0 2-51,-1-4 225,5 6-438,-12 0 0,10 0 216,-6 0-305,6 0 108,-3 0-253,0 0-190,4 0 0,-4 1 0,7 3 0,4 0 28,4-1 1,4 5 0,1 0-5,-1-1 0,3 1 1,1-3-1,1 2 13,-1 1 0,3 0 0,-1-5-150,-2 2 167,4 5 1,-5 1-1,4 3 1,-2-5 30,1-1 0,-1-5 0,-5 6 0,-2 1 46,-2-3 0,-1 1 81,1-3 0,-2-4 1,-3 5 277,0 1 1,1 0 0,-7 6-167,-2-4 0,1 3 0,-7-4 0,0 1-86,-3 0 0,4-4 1,0 4-1,-4 2 60,-4 1 0,2 2 1,-5 0 222,0 0-331,4-6 0,-4 4 0,6-4 0,1 1 273,-1 0-276,0 1 1,0-1-262,0 0 0,0-4 0,0 3-602,0-2-445,1-2 1209,-1-4 0,0 7 1,0 0-1</inkml:trace>
  <inkml:trace contextRef="#ctx0" brushRef="#br0" timeOffset="38">18350 6998 6112,'-8'0'506,"2"0"-402,6 0 206,0 0 1,1-5-1,2-1-237,2-2 1,1 5 0,-3-3-27,2 0 1,4-2 0,-3-4-1,2 1 1,3 2-40,1-2 1,-3-1 0,1-4 51,0-2-19,3-4 1,1-1 0,-1 0 0,1-2 12,0-1 1,0-2 0,0 0 124,0 1-162,0-1 1,4 0 0,1 0-1,-2 1 18,-2-1 1,1 0 0,0 2 0,3 1-30,-2 2 1,-2 0-1,-1-3 1,0 1 22,0 2 0,-2 6 0,-1-2 0,-3 4 20,-2 1 1,3 0 0,-3 0-1,1 0 17,-1 1 0,0-1 1,-3 0-1,3 0 17,2 0 1,-3 0-1,2 0-47,-1 0-4,-1 7 0,0-6 1,-1 4-1,1-2 21,1 2 1,-4-3-13,2 2 1,2 3 138,-1-3-149,0 7 25,-5-9 0,4 9-303,1-6 208,0 6 16,-5-4 122,0 7-170,0 0 131,0-6 0,0 3-6,0-6-39,0 6 0,0-5 0,1 5 0,2-3 20,2-2 1,-1 3-1,-4-4 29,0-2 0,0 4-2,0-3 0,2 7 0,1-3-33,2 0 103,-1 4-368,-4-4 212,0 0 1,0 3 17,0-6 114,0 6-46,0-3-46,0 6-107,0 0 0,0 6 168,0 3 0,0-1 0,0 1 23,0 2 1,2 1-125,3 2 1,-4 0 15,4 0 1,-4 0-17,-1-1 13,0 1 0,0 0 0,0 0 0,0 0-7,0 0 1,0 6 0,0 2-1,0-1 69,0-2 1,0 1-1,-1 0 1,-2 0-55,-2 0 1,0 3 0,5-3 0,0 0 0,0 0 1,0 5 0,0-4 0,0 1-11,0-3 1,0 2 0,0 1-37,0-1 1,0 6 0,0-6 0,0 1 0,0-4-73,0-2 0,0-2 1,0 0 105,0-1 1,0 1 0,2-1 0,1-3 0,2 0-18,-2 0 1,-2 3-1,-1 1 1,0 0 47,0-1 1,5 1 0,-1 0-16,0 0 1,-1 0-1,0 0-16,1 0 1,3-5 0,-4 0-22,1 2 1,1-2 9,-5 5 1,4-3 46,1 8-32,0-10 1,-5 3-48,0-3 37,6-2-63,-5 5 79,6-11 1,-7 7 0,1-5-13,4 2-37,-4 0 101,6 1 1,-7-3 50,0 6 0,0-4-27,0 4 0,0-4 112,0 4-109,0-6 0,0 9-91,0-2 317,0-4-166,0 0 332,0-6-531,0 0 0,-7 6 1,0 2-1</inkml:trace>
  <inkml:trace contextRef="#ctx0" brushRef="#br0" timeOffset="39">21084 5137 8160,'8'8'-341,"-2"-2"965,-6-6-103,0 0-48,6 0-129,-5 0-217,12 0 0,-10 2-22,6 2 1,0-2 0,5 3-38,0-4 0,-5-1 1,1 0-1,0 0 0,3 0-43,1 0 0,0 2 0,-1 1 0,1 1-24,0 0 0,0-3 0,0-1 0,0 0 74,0 0 0,0 0 0,-1 0-56,1 0 1,0 0-30,0 0 112,-6 0-78,4 0 33,-10 0 1,5 0-351,-2 0-103,-3 0-431,4 0 350,-6 0 1,-2 0 523,-2 0 0,-4 6 1,-6 2-1</inkml:trace>
  <inkml:trace contextRef="#ctx0" brushRef="#br0" timeOffset="40">21306 5012 9747,'0'-9'401,"0"0"0,0 4 957,0-4-831,-6 6-449,4-3 1,-4 7-226,6 4 222,0 3 1,0 6 0,0-1-29,0 1 0,0 2 1,0 1-1,0 3 1,0 1 83,0 4 1,0-3-1,0-1 1,0 1-236,0-1 1,0-4 0,0 2 0,0-4-336,0-1 1,0 0-1,2 0 414,2 0 0,-2 0 0,4 0 0</inkml:trace>
  <inkml:trace contextRef="#ctx0" brushRef="#br0" timeOffset="41">22139 5054 8521,'-8'0'434,"2"0"1,6 2-182,0 2 0,6 4 0,3 4-195,4-2 0,-4 2 0,0-3 0,2 4 10,1 0 1,2 1-1,0 0 1,0-1-5,0-4 0,0 5 0,0-4-40,-1 3 0,0 4 0,-2-8 0,-2 3-169,2 2 248,-5-6 1,5 4-586,-7-2 1,5-3-1,-4 3 496,-2 0 1,-1-4-1,-2 1 1</inkml:trace>
  <inkml:trace contextRef="#ctx0" brushRef="#br0" timeOffset="42">22555 4985 7080,'0'-8'1914,"0"2"0,0 7-1566,0 4 0,-4 4-5,-1 10-200,-6-4 0,8 7 0,-6-4 1,-2 5-4,-1 4 0,-2 0 0,0 3-8,0 2-65,0 4 1,-4 4-1,-1-2 1,2-1 137,2 2 1,2-4 0,3 1-1,0-2-144,0-3 1,2-2 0,0-3 0,2-3-140,3-4 1,1-4-1,1-1-825,-4 0 268,4-6 0,-4-8 625,10-10 0,2-2 0,7-2 0</inkml:trace>
  <inkml:trace contextRef="#ctx0" brushRef="#br0" timeOffset="43">22652 5332 8998,'0'-8'2154,"0"0"-2079,0 4 1,2 1 16,3-7 0,2 7-514,7-1 367,0-4 1,-5 6-1,0-2-75,2 2 32,2 2 1,0 0 0,1 0 60,0 0 0,0 0 0,0 0-176,0 0 1,-6 2 134,-4 2 0,-1-1 0,0 7 65,2 1 0,-5 1 0,-6 2 128,-2 0 1,0-5 0,-2-1-28,0-2 1,1 3-96,-5-4 0,5 4 253,0-4-50,6-1 155,-4-4-406,7 0 1,0 2-14,0 2 0,2-2-205,3 3 1,2-4 159,7-1 1,0 0 0,0 2-63,0 2 1,-5-1-1,0 7 0,-4-3 200,4 3 1,-6 2 162,2-3 0,-5-3 0,-3 1 1030,-2-1-1249,-6-5 0,8 7 151,-6-3 1,0-4-1,-5 4 1,2-2-1,1 0-63,2 2 1,-5-1 0,-5-4 0,1 0-399,-2 0 1,4 0 0,-2 0-1,1 0 330,-2 0 1,4-6-1,-5-2 1</inkml:trace>
  <inkml:trace contextRef="#ctx0" brushRef="#br0" timeOffset="44">23263 5026 8890,'0'10'2850,"0"-1"-2567,0-6 0,2 3-112,2-6-324,-2 0 1,5 0 211,-2 0 0,-2 0-10,6 0 1,-4 0-124,4 0 449,-6 0-493,4 0 0,-9 0-189,-3 0-77,4 0 235,-5 0-628,0 0 439,4 0 1,-4 2 450,6 2 1,0 4 0,0 6-1</inkml:trace>
  <inkml:trace contextRef="#ctx0" brushRef="#br0" timeOffset="45">24193 3971 9825,'6'-8'-210,"-4"-4"0,4 9 1,-5-5 249,4 2 1,-3 0 602,2 1-636,-2 4 257,-2-5 276,0 6-158,0 0-235,0 6 1,0-3 0,0 6 0,-2 2 0,-1 1-73,-1 2 0,-1 1 0,5 2 0,0 4-44,0 0 0,-2 2 0,-1 5 0,-1 0 17,1 0 0,1-1 0,0 1 1,-1 0 22,-1 0 0,-1 4 0,5 2 0,0 1-62,0 4 0,-1 1 1,-2 2-59,-2-1 163,0-5 1,5 4 0,0-3 0,0 5-114,0 4 0,0-3 0,0 3 0,-1-2-9,-4-3 1,4 6 0,-4-1 0,3 0 59,2 2 0,-4-3 0,-1 4 0,2-1-15,2-3 0,-1 3 1,-1-4-35,-2-4 0,1 2 1,4-5-1,0 3 1,0 0 12,0-3 1,-5 3 0,-1-3 0,0 2 21,-1-2 1,1 3 0,3-4 218,-1-1-226,-1 5 0,3-4 0,-1 4 87,-1-3-104,-1 3 1,5-11 0,-1 5 0,-3-1-2,0-1 1,-1 0 0,5-4 0,0-2-10,0-2 0,0-1 0,0-3 0,0 4-16,0 1 0,-1-5 1,-2 2-1,-2-2 5,2-3-1,1 3 1,2-2 0,0-1 2,0-1 1,0 2 0,0 1 0,0-2 0,0-2 0,0-1 0,0 0 1,0 0-1,0 0-2,0 0 1,0-1-168,0 1 172,0 0 1,0 0 0,0 0-50,0 0 17,0 0 0,0-5 1,0 0 0,0 2 0,0-3-40,0 1 12,0-6-8,0 3 47,0-6 0,0 7 11,0 2 0,0-2 1,0 3-23,0 1 0,0-4 5,0 3 1,0-6 52,0 5-561,0-6 543,0-9 0,7-9 0,0-13 0</inkml:trace>
  <inkml:trace contextRef="#ctx0" brushRef="#br0" timeOffset="46">24068 6970 6704,'9'0'370,"1"0"0,-6 0 1,5 0-246,2 0 0,-3 0 0,1 0 385,2 0-425,1 0 0,2 0 1,0 0 43,0 0 1,0-4-1,0-1-55,0 2 0,0 1 1,-1 2-1,1-1 18,0-4 0,2 4 0,1-4 0,1 3-43,-1 2 1,-2 0 0,1 0 0,1 0 6,1 0 1,1 0 0,-4 0 0,2 0 28,2 0 1,1 0 0,-3 0-67,1 0 24,7 0 1,-8 0 0,5 0 0,-1 0-2,1 0 1,-4 0 0,4 0 0,-2 0-3,-3 0 0,3 5 0,0 0 0,0-2 10,0-2 0,3 4 1,-3 0-1,2-2-3,2-2 1,-2-1 0,0 0 64,-2 0-78,-2 0 1,1 0-1,-1 0 1,1 0 91,1 0 1,-3 0-1,4 0-107,-1 0 0,4 0 0,-4 0 0,0 0-21,0 0 1,3 0 0,-5 0 0,1 0-27,1 0 0,-3 0 1,4 0-1,-1 0 6,-3 0 1,3 0 0,-1 0 0,-1 0-40,3 0 51,-6 6 0,5-4 1,-5 3 11,4-4 0,-4 1 0,5 1 0,-1 1 0,-1-1 9,-1-1 0,3-2 0,-1 0 0,-2 0 0,3 0 0,-2 0 0,1 0 0,-1 0 16,1 0 1,4 2 0,-3 1 0,2 1-22,2-1 0,-2-1 1,0-2-1,-2 1 13,-3 4 1,3-3 0,-2 4 0,1-2-35,1 1 0,-3 1 0,4-3 6,-1 2 1,5-1 17,-2-4 0,-3 0 103,-1 0-111,-4 0 1,4 0 0,-1 2 0,1 1-1,1 2 0,-5-1 0,5-2 0,-1 1-4,-1 2 0,2-1 1,-3-2-2,2 2 0,4-2 0,-3 3 0,1-4 0,3-1 18,-3 0 0,4 0 1,-7 0-1,1 0-14,1 0 0,-5 0 0,5 0 0,-1 0-17,-1 0 1,1 5 0,-5-1-1,0 1 14,0 1 1,1-4-1,2 4 1,1-1 0,-1-1 0,-1 1 0,-2-5-1,0 0 1,-1 0 0,1 0 0,0 0 12,0 0 0,0 0 0,0 0 0,1 0 0,2 0 78,2 0 0,-1 0 0,-2 0 0,1 0 16,1 0 0,1 0 0,-4 0-59,4 0 1,-4 0-1,4 0 1,-4 0-1,-1 0-89,0 0 0,0 0 1,-1 0 11,1 0 1,-4 0 0,-1 0-4,2 0 41,1 0 1,-3 1 59,1 4 0,-1-3 0,3 4 0,-1-2 66,-2 1 0,-4 0 131,4-5 1,-4 0 87,4 0-233,0 0-19,5 0 1,-5 0-415,1 0 0,-7 1-706,1 4 0,-1 1 1,0 5 1020,2-2 0,0-6 0,-5 3 0</inkml:trace>
  <inkml:trace contextRef="#ctx0" brushRef="#br0" timeOffset="47">27261 6887 6998,'-7'-8'2929,"6"2"-2350,-5 6-561,6 0 0,6 2-73,3 2 1,3-1-1,2 5 1,0-2-1,0-1-35,0 1 0,0-3 0,0 6 38,0 2 1,-1-3-1,1 0 73,0-2 1,-5 3 0,-1-3 0,0 0 0,-2 2 108,0 0 1,-1-4 0,-5 6-39,0 0 0,0 3 0,0 1 227,0-1 0,-5 3 0,-1 1-97,-2 1 0,-1 1 1,-5-4-1,0 2 0,0 2-88,1-2 0,2-2 0,-2-1 0,-2 0 56,0 0 1,-1-5 0,2-1-675,0-2 0,1 3 1,-1-4-1,0-2-2054,0-1 2538,0-2 0,0 0 0,0 0 0</inkml:trace>
  <inkml:trace contextRef="#ctx0" brushRef="#br0" timeOffset="48">24040 3916 6921,'0'9'0,"0"0"0,-6 0 0,3 1-485,-6-1 923,6-6 1,-5 5 97,3-4 1,2-2 269,-6 2-389,6-2 0,-3-4-442,6-2 1,6-4-1,2-6 1,1 0-132,0 0 0,0-1 1,5-2-1,0-3 76,0-2 1,5-1 0,1-5 0,0 1 73,0-1 1,3 5-1,-5 1 1,1 2-2,1 3 1,-5 2-1,5 2-155,0 4 156,-4 3 1,5 6 0,-4 1 121,2 4-121,-1 9 0,-2 3 1,1 6-1,1 2 2,-1 1 1,-1 6 0,-1 1 0,2-2 12,2-2-10,-1-7 0,-4 4 0,0-5 0</inkml:trace>
  <inkml:trace contextRef="#ctx0" brushRef="#br0" timeOffset="49">25428 6845 6791,'0'8'2103,"0"-2"-1756,0-6 1460,0 0-1548,0-6 1,2 3-1,1-6-172,2-2 0,4 3 0,-3-1 0,2-2 9,3-1 1,1-7 0,2-1-227,0-1 307,0-3 0,4-5 0,1-3-462,-3-5 283,6 3 0,-5-2 0,5 4 242,-2-5-268,-2 3 0,-4-5 0,2 5 0,0-1 25,3-4 1,-1 5 0,-4 2 0,2 1-46,2-1 0,-2 2 0,2-2 1,-2 3-64,-2 1 0,-1 0 0,0 0 0,-2 1-29,-2-1 1,-2 6-1,4 2 1,-3 2 7,-2-1 0,3-4 1,-2 3-1,-1 0 4,0 0 0,3-3 0,-3 3 1,1 0-41,-1 0 1,3 1 0,-3 5-434,2 0 328,-5 0 0,5 5-119,-4 0 352,-2 6 1,4-5 54,-6 3 1,0 2-1,2-6-14,2-2 1,-2-1-1,4-2 1,-2 0-18,1 0 1,1 5 0,-3 0 1,2-2 0,0 3 1,-5-1 74,0 6-46,0-3 190,0 6 72,0 0 1,4 1-185,1 4 1,-1 3-25,-4 6 1,0-5-1,0 0-37,0 2 1,0 1-1,0 2 62,0 0-73,0 0 1,0 1-1,0 2 25,0 2 0,0 5 1,0 0-1,0 2 1,0 2 35,0-1 1,0 7 0,0 3 0,0 3-20,0 2 1,0 0-1,0 1 1,0 2 56,0 1 1,0 5 0,0-3 0,0-1-67,0 1 0,2 3 0,1-6-189,2-5 1,4 0-1,-3-7 1,0-3-40,0 0 0,4-2 1,-6-2-1,1-2 1,0 0-17,-1 0 0,1 1 0,-4 0 110,4-2 115,-3 0 1,4-1 0,-6-4 0,1-3 185,4-1 1,-4 0-88,4 0-118,-3 0 1,-2-5-18,0 1 1,0-6 0,0 5 0,0-4 6,0 4-31,0 1 1,-2-3 0,-1-1 15,-2 1-1492,1-6 657,4 5 844,0-6 0,0 6 0,0 2 0</inkml:trace>
  <inkml:trace contextRef="#ctx0" brushRef="#br0" timeOffset="50">25498 6790 7078,'-8'-6'-1283,"2"4"1283,0-4 345,-2 6-249,-6 6 1,5-4-1,1 4 1,0-2 7,1 1 0,2 4 0,-4-3 262,-2 2 1,5-3-1,0 4 151,0 2 0,4-4-1089,-3 3 572,4-1 0,1 5 0,0 0 0</inkml:trace>
  <inkml:trace contextRef="#ctx0" brushRef="#br0" timeOffset="51">26150 6720 6008,'5'10'35,"-1"-1"1,1 0 0,-3 5-1,1 0 252,1 0 0,2-4 1,-2 3-1,0 2-114,-1 1 0,0-1 1,0-1-111,2 0 0,1 0 0,-3 0 0,2 0-63,-2-1 0,5 1 0,-1 0 0</inkml:trace>
  <inkml:trace contextRef="#ctx0" brushRef="#br0" timeOffset="52">27580 5151 8131,'0'8'1199,"0"-2"1,1-6-1,4 0-1182,4 0 1,-1 0-1,1 0 1,2 0 46,1 0 0,2 0 0,0 0 0,0 0-63,0 0 1,4 0-1,2 0 1,0 0-51,0 0 1,1 0 0,-5 0-1,3 0-74,-2 0 0,0-4 0,0-1 0,1 2-41,-1 1 1,-1 1-372,-2-4 0,0 2-1022,-1-6 674,1 6-240,-6-3 1115,-2-1 0,-12 6 0,-2-5 0</inkml:trace>
  <inkml:trace contextRef="#ctx0" brushRef="#br0" timeOffset="53">27885 4943 8372,'0'-8'140,"-4"8"1,-1 10-1,0 2-4,-1 2 1,3 1 0,-5 4-1,1 2-27,-1 1 0,3 4 0,-2-4 0,-1 1-115,0 0 1,3-1 0,-2 2 0,1-1 114,3 2 1,1-3 0,2 1-1275,0 2 547,0-5 618,0 6 0,6-5 0,2 7 0</inkml:trace>
  <inkml:trace contextRef="#ctx0" brushRef="#br0" timeOffset="54">28815 5665 8895,'2'9'129,"2"1"0,2-6 0,5 4 0,-2-2-1007,2-3 0,-3-1 878,1-2 0,1 6 0,3 2 0</inkml:trace>
  <inkml:trace contextRef="#ctx0" brushRef="#br0" timeOffset="55">29065 5665 10850,'8'6'-1761,"4"-4"1761,-3 2 0,4 4 0,0 0 0</inkml:trace>
  <inkml:trace contextRef="#ctx0" brushRef="#br0" timeOffset="56">29232 5637 8207,'13'0'1776,"-5"0"1,0 0-1752,-4 0 0,0 0-2182,5 0 2157,0 0 0,11 6 0,2 2 0</inkml:trace>
  <inkml:trace contextRef="#ctx0" brushRef="#br0" timeOffset="57">29606 5637 8193,'14'0'7991,"-6"0"-8712,-2 0 721,-6 6 0,0 2 0,0 6 0</inkml:trace>
  <inkml:trace contextRef="#ctx0" brushRef="#br0" timeOffset="58">10660 6998 6671,'0'-8'-674,"0"2"862,0 6 1,0-1 258,0-4-190,0 3 319,0-4-17,0 6-326,0 0 1,0 6-142,0 4-26,0 2 1,1 2 0,3 1 0,0 2 64,-1 2 1,-1 1 0,-2-3-303,0 1 0,0 5 63,0-4 1,0-1 107,0-4 0,0 0 0,0 0 0</inkml:trace>
  <inkml:trace contextRef="#ctx0" brushRef="#br0" timeOffset="59">10535 7387 7576,'-5'9'0,"1"0"-12,1 2 1,1-3-1,1 1 1,-3 2-9,0 1 0,-1 2 1,5 0-1,-1 0-21,-4 0 1,4 0 0,-4-1-15,3 1 0,2 0 52,0 0 1,0 0-13,0 0 1,0-5-14,0 0 32,0 1 1,0-1 0,2-1 40,3-2 0,2 3 0,7-4 49,0-2 1,-5 3-103,1-1 0,-1-1 0,5-4 35,0 0 1,-1 5 0,1-1 49,0 0-77,0-3 0,0-1 0,0 0 0</inkml:trace>
  <inkml:trace contextRef="#ctx0" brushRef="#br0" timeOffset="60">10424 7553 6179,'9'0'428,"0"0"1,-4 0 0,4 0-189,2 0 1,3 0 0,3 0 0,1 0 0,-1 0 329,-1 0-950,-2 0 0,0 0 0,1 0 380,4 0 0,-4 0 0,5 0 0</inkml:trace>
  <inkml:trace contextRef="#ctx0" brushRef="#br0" timeOffset="61">10757 7692 6735,'14'-6'700,"0"-3"0,-5 3 0,-1-1-645,-2 1 0,3 3 0,-3-5 0,1 1 170,-1-1 0,0 0-312,-1-1 17,-4-3 44,5 10 1,-6-2-1,0 8-17,0 5 0,0 4 0,0 1 0,0 0 45,0-1 0,0 1 1,0 0-1,0 0-284,0 0 0,0-5 0,0 0 282,0 2 0,0 2 0,0 1 0</inkml:trace>
  <inkml:trace contextRef="#ctx0" brushRef="#br0" timeOffset="62">18683 7040 7454,'0'-14'-896,"0"6"1458,6-4-271,-5 4 180,6 0 100,-7 2-41,0 6 76,0 0-466,-7 0 0,6 2 0,-4 2 1,4 6-100,1 2 0,0-3 0,0 0 0,0 2-73,0 1 0,-5 4 0,0 1 1,2 1-148,2-1 1,1-1-1,0-2 1,0 0-607,0-1 785,0 1 0,0 0 0,0 0 0</inkml:trace>
  <inkml:trace contextRef="#ctx0" brushRef="#br0" timeOffset="63">18474 7428 8621,'8'0'-2243,"-2"0"2511,-6 0 0,0 2-61,0 3 1,-1 2-1,-2 7-88,-2 0 1,-1 0 0,3 0-1,-2 0 18,2 0 1,-3 1-1,1 2 1,1 1-43,-3-1 1,4-1-1,-4-1 1,-1 2 12,0 2 0,4 1 0,-4-3-62,2 1 1,0 1 0,3-5 243,-2 0-513,0 0 160,11-1 0,-2-5-141,5-3 157,0-4 0,0 1 0,1 1-17,0 2 1,3-1-1,1-4-362,-1 0 426,1-6 0,0-2 0,0-6 0</inkml:trace>
  <inkml:trace contextRef="#ctx0" brushRef="#br0" timeOffset="64">18322 7664 8477,'0'-7'-506,"6"1"740,2-1 0,6 6 0,-1-4-90,1 4 1,0 1 0,2 0-116,2 0 0,-3 0 1,4 0-1,-4 0 405,-1 0-434,0 0 0,0 0 0,0 0 0</inkml:trace>
  <inkml:trace contextRef="#ctx0" brushRef="#br0" timeOffset="65">18710 7748 7845,'0'-10'1075,"0"1"0,2 6 0,3-1-894,4 2 1,3 0-1,2-1 231,0-1 1,-5-1-833,0 5 255,1 0 0,-3 2-21,-2 2 1,-3 4 0,-2 6 14,0 0 0,-2 0 1,-3 0-1,-4-1 2,-3 1 1,-2 0 0,0 0-53,0 0 0,0 0 0,0 0 74,1 0 0,5-5 1,2-1 193,-1-2 0,6 0 70,-4-1 0,10-2 0,4 4 0,5 0-75,5-4 1,-2-2 0,6-1-1,1 0-42,3 0 0,6 6 0,3 2 0</inkml:trace>
  <inkml:trace contextRef="#ctx0" brushRef="#br0" timeOffset="66">25845 6998 5741,'0'-8'31,"0"-4"0,-2 9 46,-2-6 0,2 4-63,-3-4 1,4 4 20,1-4 1,0 4 121,0-4-121,0 6 0,-2-5 106,-2 3 0,2 2 114,-2-6 0,2 5 5,2-6 1,0 6 311,0-6-412,0 7 1,-2-1-100,-2 8 0,2-1 1,-2 7-1,2 0 34,2 3 1,0 1 0,-1 0 0,-3-1-12,0 1 1,-1 0-1,5 2 369,0 2-403,-6-2 1,5 4 0,-4-7-1,3 3-41,2 2 1,0-7 0,0 3 0,0-2-1195,0 1 197,0-5 1,0-4 986,0-8 0,-6-4 0,-2-6 0</inkml:trace>
  <inkml:trace contextRef="#ctx0" brushRef="#br0" timeOffset="67">25539 7595 6791,'-1'12'184,"-2"-1"1,-2-2-111,2 2 1,0 2 0,0 0-1,-3 1-40,-2 0 1,5 0 0,-3 2 0,1 0-9,1 3 0,-6 1 0,4-3-41,-2 2 0,5-1 1,-1-3-1,2 2 0,2 2 16,0-2 0,0-2-73,0-1 81,0 0 1,2-5-1,2-1 210,6-2-208,-4-1 0,6-5 1,-3 1 47,4 4-83,1-3 0,-1 4 0,1-6 0,0 0-179,0 0 1,0-2-132,0-2 0,-2 1 0,-3-7 334,-4-1 0,-3-1 0,-2-2 0</inkml:trace>
  <inkml:trace contextRef="#ctx0" brushRef="#br0" timeOffset="68">25331 7789 7340,'14'0'65,"-5"0"1,1 0 254,0 0 0,3 0 0,1 0 351,-1 0-494,1 0 1,0 0 0,0 0-289,0 0 94,0 0 0,4 0 1,1 0-1001,-2 0 691,-2 0 1,-5 0 325,-1 0 0,0 7 0,5 0 0</inkml:trace>
  <inkml:trace contextRef="#ctx0" brushRef="#br0" timeOffset="69">25789 7928 8046,'-7'0'351,"0"0"0,9 0 1,3-1-271,4-4-157,-3 4 1,6-6 0,-2 7 6,2 0 1,2 0 0,0 0-51,0 0 1,-5 0 84,0 0 1,-6 7 12,2 2 0,-4-1 1,-1 1-281,0 2 1,-6-5 0,-2 0-28,1 0 0,-6-4 1,4 4-84,-3 0 289,4-5 1,2 7 136,6-3-74,0-4 1,1 7 252,4-3-180,3-4 1,1 5 0,0-6 65,2 0 0,-3 0 0,-1 2 1,1 1 107,0 2 0,-5 1 149,2-2 1,-4 0-56,-1 5 1,0-5 0,-1 4 0,-4 0-136,-4 0 1,-4-5 0,0 3 0,-1-2-81,0 1 1,-2 0 0,-1-5-179,-1 0 193,-1 6 0,5-5 1,1 4-423,-1-3 244,0-2 1,5-2-1,-1-1-1478,0-2 1574,-3-5 0,-1 2 0,0-6 0</inkml:trace>
  <inkml:trace contextRef="#ctx0" brushRef="#br0" timeOffset="70">6760 10067 7974,'-8'7'1253,"2"-1"-901,6-6-85,0 0 122,-6 0-191,4 0-196,-4 7 0,7-6-82,4 4 0,-2-4 105,6-1 0,-4 0-14,4 0 0,-4 0 1,4 2-1,2 1-11,1 2 1,2-1 30,0-4 1,0 0-82,0 0 65,0 6 1,0-4 0,-1 3-15,1-4 0,0 5 0,0-4 0,0 2-49,0-2 1,-5 3 0,0-1-12,2-1 0,1-1 17,2-2-287,-6 0 1,-2 1-1059,-6 4 1387,0-3 0,-6 10 0,-2-4 0</inkml:trace>
  <inkml:trace contextRef="#ctx0" brushRef="#br0" timeOffset="71">6746 10275 6892,'-8'0'2406,"2"1"-2054,6 4 0,-2-4 25,-2 4-268,2-3 27,2-2 1,8 0 21,6 0 0,0 0-40,-1 0 0,1 1 0,0 2 167,0 2-194,0 0 1,5-5-26,-1 0-2,1 0 0,-6 0 0,1 0-125,0 0 68,0 0 1,0 0-1,0 0-286,0 0 1,-5 0 0,-1 1-662,-2 4 940,-2-4 0,-4 18 0,0-4 0</inkml:trace>
  <inkml:trace contextRef="#ctx0" brushRef="#br0" timeOffset="72">7856 10136 6680,'-9'0'667,"0"0"1,6 1-399,-2 4 1,-1-2-13,1 6 1,-4-4-276,4 4 1,1-4 126,4 4 0,0-4-198,0 4 30,0-6 0,-5 10 0,0-4-16,2 3 1,2-3 0,1 1 74,0 0 0,1 1 1,2 0-72,2-2 0,6-1 0,-2 3-16,3-2 0,2-4 1,0 2-1,0 0 43,0-4 1,0 0-1,0 0 1,0 1-129,-1 0 128,1-3 1,2-1 1,2 0 0,-2-1 1,2-3-35,-2 0 28,-3-7 0,1 3 85,0-6 0,-5 5-14,1 0 0,-7 0 0,3-5 11,0 0 95,-4 0 0,4 0-103,-6 0 0,0 0 0,0 0 0,0 1 169,0-1 1,0 4-43,0 1 1,-2 0 0,-2-3 0,-6 1-57,-2 2 0,-2 4-163,0-4 0,0 6 119,1-2 1,-1 3-63,0 2 1,0-4-1,0-1 1,0 2 0,0 2 37,0 1 0,5 0 0,0 0 26,-2 0-51,-1 0 0,3 0-16,-1 0 1,1 6 0,-5 3-32,0 3 1,5 2 29,0 0 0,6 0 1,-3 0-1,1 0-6,0 0 1,1-5 0,4 0-110,0 2 0,0 1 0,0 2-79,0 0 174,0 0 0,6 0-26,3 0 22,-3-7 0,7 1 6,-4-3 1,3-4 0,2 4 0,0-4 9,0-1 1,0 0 0,0 0 31,-1 0 0,1 0 1,0 0-21,0 0 0,0-1 0,0-2 0,0-2 1,0 1-12,-1-3 1,1 1 0,0-5-39,0 2 1,-2 0 0,-1-5-1,-2 2 1,2 1-18,2 2 0,-4-1 0,-1-4 72,-2 1 1,3-1 0,-3 1 0,0 3 24,1 0 1,2 1-12,-5-5 1,1 0 127,-5 0-143,6 7 1,-4-6 166,2 4 0,-1 1 89,2-1-104,-3 6 194,4-3 21,-6 6-206,0 0-109,0 6 0,0-3 0,0 6 39,0 2 0,0-3 0,0 1-191,0 2 1,-5 1 23,1 2 0,-6 0 71,6 0 0,-6 4 1,4 1-1,0-2 1,-2 0 122,1 1-67,4-2 1,-4 4-1,7-6 29,0 0 0,0 0 0,0-1-7,0 1 1,2-4-133,3-1 1,2-5-1,7 4 1,0-2-176,0-3 0,0-1 0,0-2 238,0 0 0,-1 6 0,1 2 0</inkml:trace>
  <inkml:trace contextRef="#ctx0" brushRef="#br0" timeOffset="73">8522 10428 7745,'14'0'20,"0"-2"59,0-3 0,0 2 0,0-4-111,0 0 0,-5-2 1,0 4-122,2 2 0,-3-3 0,-1 0 145,0-2 180,3 5-161,-8-3 0,4 8 158,-6 2 1,0-1-112,0 7 1,0-1 0,0 5 11,0 0 0,-1 4 0,-3 1 57,0-2 1,-1-2 0,5-1 0,0 0-335,0 0 1,0 0 0,0-1 206,0 1 0,0 0 0,0 0 0</inkml:trace>
  <inkml:trace contextRef="#ctx0" brushRef="#br0" timeOffset="74">9327 10039 6156,'0'7'56,"0"1"176,0-3 74,-6-4-232,5 6 1,-5-6-37,6 4 0,0-2 56,0 6 0,1-6 12,4 2 0,-2-4 23,6-1 1,-1-1 142,1-4 0,-3 2 41,-6-6 103,0 6-14,0-10 124,0 6-255,-6-1-296,4 2 1,-5 6-417,2 0-350,4 0 0,-6 1 791,7 4 0,7 3 0,0 6 0</inkml:trace>
  <inkml:trace contextRef="#ctx0" brushRef="#br0" timeOffset="75">10091 8692 5738,'0'-9'0,"0"-1"0,0 7 0,0-3 0,0 6 1344,0 0-1167,0 6 0,0-3-57,0 7 1,0-1 0,0 5-25,0 0 0,0-5 1,0 0-143,0 2 0,0 1 103,0 2 1,0 0-52,0 0 0,0 0 29,0 0 0,-5 4 0,1 1-70,1-2 0,1 0 1,2 0-1,0 3 11,0 1 1,0-2-1,0 2 1,0 1-21,0 0 0,-2-1 0,-1 4 0,-1-2 21,1 2 1,1-1 0,2 1 0,0-2 1,0 2 1,0-5 0,0 0 12,0 0 0,0-4 1,0 5 0,0-4 0,0 3-4,0 2 0,-1-4 0,-3 4 80,0-2-72,-1 5 0,5-8 0,0 6 1,0 0 29,0-2 0,-4 1 0,-1-5 0,2 3 43,1 2 0,2-4 0,0 5-41,0 2 1,-4-3 0,-1-1-1,2 1 1,1-2 8,2 0 1,0 3 0,0-3 0,0 0-27,0 0 0,-1 3 1,-2-3-1,-2 1-33,2-1 0,2 0 1,1-3-1,0 1 12,0-1 1,0 3-1,0-1 1,0-1 1,0 2 0,0-4 0,0 4 3,0 0 1,0-5 0,0 5 0,0-1-1,0-1 14,0-1 1,0 3-1,0-1-6,0-2 0,0 3 0,-2-2 0,-1-1 0,-2-1-1,2-2 1,2 4-1,1 1 1,0-2-8,0-2 0,0-1 1,0 1-1,0 2 2,0 2 0,0-1 1,0-4-1,0 0-2,0 0 1,0 1 0,0 2 2,0 2 0,0-1 1,0-2 0,0 1-1,-2 1 0,-2-1 1,2 0 0,-3 0 4,4 2-4,1-1 0,0-4 1,0 0 31,0 0 0,0 0-24,0 0 0,0 0 0,0-1 9,0 1 1,-5 0-1,1 0 1,0 0-4,3 0 0,1 0 1,0 0-1,0 0-11,0-1 1,0 1-1,0 2 1,0 1-8,0 1 1,-2 1-1,-1-5 1,-1 0 1,-1-1 0,5 1 0,0 0 100,0 0-95,0-6 0,0 4 0,0-3 0,0 4 5,0 1 0,0-5 1,0 0-8,0 2 0,0 1 1,0 2-1,0 0 19,0 0-16,0 0 1,-5 0-1,1 0-7,1-1 0,1 1 0,2 0 5,0 0 0,0 0 0,0 0 3,0 0 1,0-5-1,0 0 36,0 2 0,-1-3 58,-4 1-111,3 0 40,-4-1 35,6 4-1315,0-10 1252,0-2 0,6-8 0,2-6 0</inkml:trace>
  <inkml:trace contextRef="#ctx0" brushRef="#br0" timeOffset="76">9952 11594 7270,'0'-8'-1148,"0"2"1274,0 6 431,0 0-481,0 6 10,0-4 77,0 4 303,0-6 45,0 0-502,6 0 0,-3 0 77,7 0 1,-6 0-157,5 0 106,-5 0 0,3 0-33,-2 0 1,-2 0-9,6 0 0,-4 0 15,4 0 1,0 0 0,5 0 24,0 0 1,-5 0-45,1 0 1,-1 0 49,5 0 1,0 4 8,-1 1 1,1 0 0,0-5-3,0 0 0,0 4-27,0 1 1,-2 1-1,-1-3 1,-2 2 34,2-2 0,1-2 4,2-1-38,0 0 1,0 0 18,0 0-19,0 0 0,-5 0 0,0 0 40,2 0 0,1 0 1,2 0-26,0 0 1,0 2 0,0 1 1,0 2 1,0-1 0,0-4-45,-1 0 1,1 0 0,0 0 23,0 0 1,-5 0 0,1 0 16,0 0-22,3 0 1,-4 0 0,0 0-1,2 0 86,1 0-82,-4 0 1,4 0-62,-2 0 59,2 0 1,2 0-1,0 0 14,0 0 1,0 0 0,-1 0 0,1 0 0,0 0 1,0 0-1,0 0-7,0 0 0,0 0 0,0 0 0,-1 0 9,1 0 1,-3 0 0,1 0 0,4 0 9,-1 0 0,1 0 0,-2 0-15,0 0 1,-1 0 0,1 0 0,0 0-1,2 0-5,2 0 1,-2 0 0,2 0-11,-3 0 0,-1 0 0,0 0 1,0 0-1,0 0-18,0 0 1,0 0-1,0 2-55,-1 3 63,1-4 1,2 5 0,1-6-1,1 0 25,-1 0 0,-1 0 0,-2 0 0,-1 0-8,1 0 1,0 0 0,0 0 0,0 0 3,0 0 0,0 0 0,0 0 1,-1 0-7,1 0 0,0 0 0,0 0 0,0 0-25,0 0 0,0 0 0,1 0 0,2 0 23,2 0 1,-1 0 0,-4 0-13,0 0 0,0 0 3,0 0 1,0-1 51,-1-4-52,1 4 0,0-6 0,0 7 32,0 0 0,0 0-37,0 0 1,0 0-1,-1 0 10,1 0 1,0 0 0,0 0 0,0 0 0,6 2 1,2 1-1,-1 2 32,-2-2 0,-4-2 0,-1-1-14,0 0 0,0 0 1,1 0-1,2 0 1,2 0-25,-2 0 0,-2 0 0,0 0 0,2 0 9,2 0 0,4 0 0,-4 0 0,-2 0-35,-2 0 0,3 0 1,1 0 49,-2 0 0,-2 0-25,-1 0 0,0 0 23,0 0-28,0 0 0,0 0 1,0 0-1,0 0 0,-1 0 1,1 0 0,0 0 0,0 0 18,0 0 1,0 0 0,0 0 12,0 0 0,-1 0 1,1 0-1,0 0-14,0 0 1,-5 0-1,1 0 1,0 0 15,3 0 0,1 5 0,-1 0-31,1-2 1,-4-2 0,-1-1-5,2 0 0,-4 0 10,3 0 0,-6 0-55,6 0 101,-1 0 1,5 0-26,0 0 1,-1 0-30,1 0 1,0 0 9,0 0 0,0 0-15,0 0 1,0 0 17,0 0 1,-5 0 231,0 0-267,0 0 39,5 0 0,-5 0 33,1 0 4,-7 0-9,3 0-51,0 0 54,-4 0 1,5 0 26,-2 0 0,-3 2 45,2 2 303,-2-2-75,-2 4-721,0-6-3338,0 0 3709,0 6 0,0-4 0,0 4 0</inkml:trace>
  <inkml:trace contextRef="#ctx0" brushRef="#br0" timeOffset="77">12839 11524 7790,'-8'0'-318,"-4"0"1,9 0 824,-6 0-216,6 0 0,-5 0 35,3 0-176,4 0-146,-5 0 179,6 0-337,0 0 152,0 7 1,6-6-1,1 5-18,1 0 0,5-4 0,-6 4-3,1 0 0,4-4 0,-2 4 0,2-1 0,2-1 2,0-1 1,-1 1-1,1-1 1,0 1-85,0-1 0,0 3 0,-2 1 0,-1-1-60,-2 0 0,1-1 1,2-4 163,-3 4 0,4-4 1,-6 5 76,1 1 0,0-6 160,-4 4 17,-2-4-12,4-1-24,-6 0 1526,0 0-1755,-6 0 4,4 0 5,-4 0-36,6 0 395,0 0 0,0 7-333,0 2 0,-1-3 1,-2 0 162,-2 0-119,0 2 0,1 1 0,-2 1 333,-2 0-269,5-3 1,-10 5-1,4-1 1,-3 4 154,-2 4 1,-5 1 0,1-3-1,-1 3 37,-1 1 1,5 1-1,-5 3 1,1-4-222,1-1 0,-1-1 0,5-7 0,1-1 21,-1-2 1,4-6-1,1 2-542,-2-4 0,5-2 0,3-4-1601,6-4 0,0-10 2020,7-4 0,-7-3 0,3-2 0</inkml:trace>
  <inkml:trace contextRef="#ctx0" brushRef="#br0" timeOffset="78">9897 8692 7258,'0'8'1413,"0"-1"-818,0-2-420,0-3 1,1 4 0,2-8 22,2-2-138,6 2 0,-4-10-84,7 2 100,0-2 1,0-2-1,0 0-43,0 0 1,0-1 0,-1-2 0,1-2-52,0 2 0,0 4-14,0 3 1,0-2 0,-2 3 95,-3-4 1,4 0 22,-4-1 1,3 1-19,2 4 1,-5 3 95,1 6 1,-3 1-1,4 2-101,-1 2 1,-7 7 0,3 1 0,-2 4 0,3 1 134,0 2 1,-2-4 0,3 4-204,-2 0 1,3-5 0,-3 4-1,0-2-745,1 1 159,3-2 0,-7 2 0,5-7 590,-2-2 0,5 1 0,-3 3 0</inkml:trace>
  <inkml:trace contextRef="#ctx0" brushRef="#br0" timeOffset="79">13686 9942 7313,'7'0'-957,"0"0"1114,-7 0 209,0 0 144,0 6-239,0-5 0,0 7 277,0-3-37,0-4 198,0 5 98,0-6-387,0 0-254,6 0 1,2 5-240,5 0 21,1-1 1,-4-4 0,-1 0-190,2 0 233,1 0 1,2 0-1,0 2 1,0 1-56,-1 1 0,-2 1 1,2-5-46,2 0 0,2 0 0,-3 0 0,0 0-12,0 0 0,-5 0 64,0 0 281,0 0 74,-1 0-448,-2 0 174,-6 0 1,2 0 67,2 0-1485,-2 0 729,4 6 663,-6-4 0,0 10 0,0-4 0</inkml:trace>
  <inkml:trace contextRef="#ctx0" brushRef="#br0" timeOffset="80">13852 9803 7368,'8'1'461,"-3"4"0,-4-2 0,-1 6 0,0 2-199,0 1 1,-4 2 0,-1 2 0,0 2-158,-1 5 1,5 4 0,-6 0-1,3 1-153,-1 0 0,1 0 0,4-2-876,0-3 616,0 3 0,0-10 0,0 2 308,0-2 0,-7-3 0,0 1 0</inkml:trace>
  <inkml:trace contextRef="#ctx0" brushRef="#br0" timeOffset="81">15254 9955 8275,'-14'0'0,"5"0"-104,0 0 0,1 2 97,-1 3 0,-2-2 0,6 6 259,2 2-121,-4-5 0,5 6 32,-3-2 0,2 2 1,0 2-306,-1 0 0,-1 0 77,5-1 1,6 1 0,3 0 45,4 0 1,1-6-1,0-4 1,-1-1-34,1 2 0,2-3 46,2 2 1,-2-7 0,2-3-1,-2 0 28,-2 0 0,-1-5 0,1 2 0,-1-5 11,-4-5 1,2 4 0,-5-4 0,0 4-29,0 1 1,-1 0-1,-5-1-200,0-4 201,0 4 0,0-5 0,0 6-189,0 0 108,-6 0 1,-1 5 0,-3-1-40,0 0 1,3 2 73,-3-1 1,-2 6-19,3-2 0,-3 2 0,-2 0 0,0-2 0,0 2 17,0 2 0,0 2 0,0 2 1,0 3 43,0 2 0,1-3 0,-1 4 0,0 2-12,0 1 1,2 2 0,1 0 0,3 0-9,2 0 0,-3 4 0,4 1-49,2-2 53,1-2 1,2 1-1,0 0-7,0 3 0,2 0 0,1-6 1,3 1 58,2 0-55,1 0 0,4-5 1,-3 1 29,0 0 0,-1-2 0,5 0 1,1-2-1,2-3 42,2-1 1,-1-2-1,-4 0-18,0 0 0,4-5 0,1-1 0,-1-3 0,1-5 6,-1-3 0,2-3 1,-3 3-1,2-3-10,-2-2 0,-2 0 0,-2-2 0,-3 2-4,0 2 0,-3-3 0,3 4 0,-4 2 48,0 2 0,-4 1 0,2 0 0,-2 0 146,-2 0-130,0 1 1,0 3 83,0 1 0,-2 6-116,-2-2 3,2 4 0,-9 7 0,5 5-81,-2 6 0,4 0 0,-4 6 0,0 2-31,1 1 0,3 5 0,-2-1 1,2 0-21,-1 1 1,0-5-1,5-5 1,0 0-71,0-4 1,2-2 0,1-1 0,3-2-493,2-3 1,1 2 628,5-6 0,0 6 0,0-4 0</inkml:trace>
  <inkml:trace contextRef="#ctx0" brushRef="#br0" timeOffset="82">15726 10164 7206,'14'0'321,"-5"-2"0,1-1-240,0-2 1,3 1 0,1 4-111,-1 0 1,1 0-6,0 0 0,-5 0 1,-1 1-1,-2 4 10,-3 4 0,-1 4 0,-4 0 0,-1 1-167,-1 0 1,-7 0 0,3 0-1,-1 0 77,0 0 1,-1 0 0,-3 0 0,-1-1 16,0 1 42,0 0 1,5-5 203,-1 1-213,7-1 1,-7 0 375,5 0 297,0-5-363,5 2 1,6-6 0,4 0 0,2 0-111,2 0 0,0 0 0,0 0 0,1 0-151,4 0 0,2 0 15,7 0 0,-6 0 0,-2 0 0</inkml:trace>
  <inkml:trace contextRef="#ctx0" brushRef="#br0" timeOffset="83">16406 9942 6868,'0'9'825,"0"0"-662,0 2 1,0-3-145,0 1 0,5-5 0,1 4-41,2-2 1,-4-1 94,6-5 1,-6 0 0,4-2-2,-2-2 1,-1 1 163,-5-7-179,0 1 1,0 0-64,0 0 126,0 6-54,-6-10 1,-2 7 17,-6-3 0,5 3-237,0 6 1,5 1-1,0 4-281,2 4 434,2 3 0,6 8 0,2 2 0</inkml:trace>
  <inkml:trace contextRef="#ctx0" brushRef="#br0" timeOffset="84">17475 8970 7514,'0'9'-335,"0"0"1,0 0 415,0 5 1,0-4 0,0-1 0,0 2 257,0 1 1,0 2 0,0 1-214,0 4 1,0-4 0,0 4 0,0-4-52,0-1 1,0 1 0,0 2 0,0 2 32,0-2 1,-1 4 0,-3 1-165,0 0 4,-1 4 0,5-5 1,0 6-1,0-3 71,0 0 0,0-1 0,0 4 0,0 0-11,0-4 1,-1 3 0,-2-4 0,-2 1-2,2 0 1,1 0 0,2 5-1,0-2 16,0-3 0,-4 3 1,-1-2-1,2 2-14,1 2 0,1-1 0,-2 1 1,-2 0-9,2 0 1,2-1 0,1 1 0,0 0-10,0 0 0,-5 0 0,0-2 0,2-2 9,2 0 0,1-1 0,0 4-48,0 1 45,0-6 1,0 7-1,0-4 1,-2 0-6,-3 1 5,4 6 1,-5-7-3,6 3 0,0-8 1,0 3-1,0 1 1,0 1-8,0-2 1,0 2 0,0-6-5,0-3 0,0 6 1,-2 0-1,-1-1 1,-1-2-4,0-4 1,3 8 0,1 2 0,0-2 12,0-1 1,0 2 0,0-2-1,0 0 5,0-4 1,-2 4 0,-1-1 0,-1 1 1,1-4 1,1 4 0,2 0-91,0-1 85,0-1 0,0-4 0,0 1-5,0 1 1,0 2 0,0-1 0,0 2 0,0 1 3,0-3 0,0 1 0,0-2 0,0 1-1,0 1 1,0 0-1,0 3 1,0-5-17,0-2 1,0 2-1,0 1 1,0-2-26,0-2 0,0 1 0,0 1 26,0 1 1,0 2 0,0-3 23,0 2-23,0-7 1,0 5 0,0-3-7,0 1 1,0 1 0,0-2 174,0-1-155,0-5 1,0 5 0,0-4 60,0 3-51,0-4 0,0 4 2,0-3 0,0 4 0,0 1 5,0 0 0,0-1-14,0 1 1,0-4 0,0-1-6,0 2 0,0 1 5,0 2 1,0 0-43,0 0 37,0 0-1136,0-7 365,0-1 778,0-18 0,0-3 0,0-13 0</inkml:trace>
  <inkml:trace contextRef="#ctx0" brushRef="#br0" timeOffset="85">17406 11705 6430,'0'8'613,"0"-2"-417,0-6 676,0 0-810,6 0 1,-3 0 193,6 0-117,0 0 0,5 0 82,0 0-287,-6 0 104,-2 0 0,-4 0-409,2 0 0,-2 1-814,2 4 771,-2-3 0,-2 5 161,0-2 0,-2-2 253,-2 6 0,-4-6 0,-6 3 0</inkml:trace>
  <inkml:trace contextRef="#ctx0" brushRef="#br0" timeOffset="86">17378 11830 5823,'-2'-8'438,"-2"4"0,1 2 849,-7 2-911,7 0 0,-4 0 293,2 0-184,3 0-135,-4 0 76,6 0-138,0 0 0,5-2-237,0-2 1,1 2 0,-2-2-19,6 2 0,-3 2 0,3 0-19,0 0 1,3 0-1,1 0 30,-1 0 0,1 0 0,0 0 40,0 0 0,0-5-46,0 1 0,0-1 267,0 5-271,-1 0 1,1 0-1,0 0 1,0 0 1,0-1-1,0-2 1,0-2-77,0 2 0,-1 1 0,1 2 26,0 0 0,0 2 1,0 1-1,0 2 0,0-2-31,0-2 1,0-1 0,-1 0-1,1 0-13,0 0 0,0 0 0,0 0 67,0 0 1,0 0 0,0 0 26,-1 0-40,1 0 1,0 0 0,0 0 0,0 0 4,0 0 1,0 0 0,0 0-184,0 0 176,-1 0 0,1 0 1,0-1 14,0-4-10,0 4 0,0-6 1,0 7-1,0 0 3,-1 0 1,1 0 0,0 0-1,0 0 0,0 0 0,0 0 1,0 0-1,0 0 7,-1 0 1,1 0 0,0 0 96,0 0 1,0 0 0,0 0 0,0 0-64,0 0 0,0 0 0,-1 0-12,1 0 1,0 0 0,0 0 10,0 0 0,-5 0-38,0 0 1,1 0-1,4 0 10,-1 0 17,1 0 0,0 0 0,0 0 10,0 0 0,0 0 0,0-1-14,0-4 1,-5 4 0,0-4-40,2 3 0,1 2 0,2 0-6,0 0 1,0 0 0,0 0 6,0 0 0,0 0 9,-1 0 0,1 0 0,0 0 0,0 0 1,0 0 0,-2 2 1,-1 1 20,-2 2-18,1-1 0,-1-4 137,0 0-139,0 0 1,5 5-7,0 0 1,0-1 0,0-4 9,0 0 0,-5 0 0,0 2-19,2 2 1,1-2-1,2 3 13,0-4 1,-5 1 0,1 1 3,0 1 1,3 1-1,1-5-5,0 0 1,-5 0-1,0 0 3,2 0 1,1 0 3,2 0-3,0 0 0,-5 0 0,0 0-1,2 0 1,2 0 0,0 0-13,1 0 1,0 0-1,0 0 6,0 0 0,0 0 0,0 0 31,0 0 0,-1 0 0,1-2-10,0-2 1,-5 2-1,1-2 1,1 2-16,1 2 1,2 0 0,0 0-82,0 0 0,-1 0 0,1 0 70,0 0 1,0 0-98,0 0 92,0 0 0,-5 0 1,0 0 53,2 0-16,-5 0 1,7 0 0,-4 0 16,3 0 0,2 0 0,0 0-23,0 0 0,0 0 0,0 0-11,-1 0 0,1 0 1,0 0-9,0 0 1,0 0 0,0 0 3,0 0 0,0 0 1,0 0 64,-1 0 0,1 0 0,0 0-46,0 0 1,0 0-46,0 0 37,0 0 0,0 0 0,-1 0-24,1 0 0,-4 0 10,-1 0 0,0 0 1,5 0-14,0 0 1,0 2 0,0 1 9,-1 1 1,1 1-1,0-5 1,0 0 3,0 0 1,-5 0 0,1 0-1,0 0 8,3 0 0,-4 0 1,0 0-1,2-2 4,1-2 1,-2 2 0,-1-2 0,2 2-10,1 2 1,-3 0 0,0 0 0,2 0 4,2 0 1,-4 0 0,0 0-66,2 0 59,1 0 0,-3 0 1,1 0-8,1 0 69,1 0 0,2 0 4,0 0 1,-5 2-1,0 1-9,2 1 0,1 1-26,2-5 0,0 0 0,0 0 4,0 0 1,0 0-1,0 0-80,-1 0 1,-3 0-1,-1 0 104,2 0 0,-4 0 0,3 0-21,0 0 1,-2 0 129,1 0-117,-5 0 111,8 0-122,-4 0 111,-1 0-77,6 0 0,-10 0-2,6 0 0,-6 2-806,2 2 1,-4-1-3117,-1 7 3850,0-7 0,-6 9 0,-2-4 0</inkml:trace>
  <inkml:trace contextRef="#ctx0" brushRef="#br0" timeOffset="87">20390 11580 6430,'0'-8'1073,"-2"2"-602,-2 6 215,2 0 249,-4 0-709,6 6 1,0-3-215,0 7 1,2-6-57,2 5 0,4-1 1,6 1 11,0-4 1,-5 3 0,0-1 0,2 1-24,1-3 0,1-2 0,-3 0 22,0 2 0,-1 1 0,3-2 0,-1 4-98,-2 0 124,1-2 1,-1-1 0,-1 1-36,-2 2 0,3-4 50,-4 5 0,4-4-33,-5 4 84,1-6 31,-5 10 0,2-12 0,1 5 569,1 1-68,1 0-411,-5 7 0,0-5 1,-2-1 75,-2-2 0,1-1 1,-5-3-1,0 1 56,1 1 1,-3 7 0,-4-3 0,1 1-23,-1 0 0,0 2 1,0 6-49,0 2-142,0-7 0,2 5 1,1-3-1,2 0 36,-2-4 1,-1 3 0,-2-5-1,1 1-874,4 0 0,-3-6 1,3 2-765,-4-4 1,-2-1 0,-2 0 1501,-2 0 0,-5-12 0,2-3 0</inkml:trace>
  <inkml:trace contextRef="#ctx0" brushRef="#br0" timeOffset="88">17336 8970 7182,'-6'7'0,"5"1"-245,-4-3 1,2-4 0,0 5 0,-3-1 529,-2 0 1,3 4 86,-4-4-247,6 5 0,-8-7 0,5 5 189,-2-2 0,4 0-119,-6-1 1,7-2 307,-1 6-307,-4-5 1,6 3 254,-2-2-188,2-4 0,4 4-164,2-10 1,-1 2-1,5-6 1,0-2-71,0-1 1,1-2-1,5-1 1,0-2 52,-1-2 1,1-6-1,2 2-97,2-3 6,-2 4 1,8-4-1,-4 5 1,1-1 25,-1 4 0,3 2 1,-3 4-188,1 3 187,-4 2 0,5 7 1,-5 0 16,1 0 0,1 0 0,-5 2 0,-2 4 0,-1 6-95,-2 5 0,-1 8 0,1-3 0,-4 1-303,-4 0 1,4-1-1,0 2 1,-2-2 363,-2-2 0,5-2 0,2-4 0</inkml:trace>
  <inkml:trace contextRef="#ctx0" brushRef="#br0" timeOffset="89">20973 10205 9051,'9'0'143,"0"0"0,2 0-43,1 0 0,2 0 0,0 0 1,0 0-33,0 0 0,5 0 0,-1 0-71,-1 0 0,3 0 0,-1 0 0,-2 0 1,-2 0-89,-1 0 0,0-1 0,0-2-371,-1-2 1,1 0-459,0 5 920,-6 0 0,4 0 0,-4 0 0</inkml:trace>
  <inkml:trace contextRef="#ctx0" brushRef="#br0" timeOffset="90">21167 10039 8141,'0'-14'443,"0"6"1,0 8 0,0 9-228,0 4 1,-4 1-1,-1 0 1,0 1-83,-1 3 0,5 3 0,-6 3 0,3-1-233,-1 2 0,-4 0 0,4-1 0,2-2-320,2-2 1,1-1 0,0-6 0,1 1-1414,4 0 1832,-4 0 0,12 0 0,-6 0 0</inkml:trace>
  <inkml:trace contextRef="#ctx0" brushRef="#br0" timeOffset="91">21986 10094 7477,'-14'0'-551,"5"2"0,1 2 0,1 4 818,-1 0 0,3 3 1,-3-5-1,2 2 21,3 2 0,-3-2 1,1 1-1,1 2-185,-2 1 1,4-2-1,-3-1-41,4 2 1,1 1-77,0 2 66,0 0 1,5-5 0,1-1 63,1-2-74,3 5 0,4-10 84,-1 4-94,1-3 0,0-2 0,0 0 0,0 0 0,0 0 19,0 0 1,4-7 0,1-2-43,-2-3 0,-6-2 1,-2-2-1,2-2 1,-1-4-55,0 1 1,-4-4-1,-6 5 1,0 0 13,0 0 0,0-3 0,0 4 0,-2 2-252,-2 2 0,1 6 0,-7 1 89,-1 2 139,5 1 0,-6 5 1,3 0-177,-4 0 186,-1 0 1,1 2 0,-1 2 0,1 6-4,4 2 1,-3 0 0,4-1 0,-1-2 6,0 2 0,5 1 1,0 2-1,2 0 4,2 0 1,0 0-1,0 0 1,2-2 53,2-3 0,0 2 0,5-5 0,2 1 72,1-1 0,2-2 0,1-4 4,4 0 1,-4 0 0,4 0 0,-2-1-51,1-4 1,-2-7 0,4-7 0,-2 1-46,1-2 0,-1 4 1,-4-4-140,0 0 151,-6 5 0,2-5 1,-3 6-45,0 0 215,-4 6-117,4 2 0,-9 6 1,-1 2-46,-2 2 0,-5 4 0,2 6 1,-1 0-1,-1 0 99,0 0 0,2-1 1,0 3-30,2 2 0,-5-1 1,3 5-1,1 0 1,2-2 36,4 0 1,1 3 0,0-5-1,0-1-126,0-1 1,6-2 0,1-1 0,3 0-325,-1-4 0,0-1 0,5-5-1140,0 1 1464,-6 1 0,10-5 0,-2 0 0</inkml:trace>
  <inkml:trace contextRef="#ctx0" brushRef="#br0" timeOffset="92">22472 10289 6170,'-8'0'789,"2"0"0,12-5 0,3 0-745,4 2 1,1-3 0,0 2 0,-1 0-82,1 3 0,-4-4 0,-1 1-171,2 1 170,1 1 0,-4 4 0,-4 2-21,-2 5 61,-2 4 0,0 1 0,0 0-153,0-1 152,-6 1 1,-1 0 0,-3-1-101,0-4 82,7 3-119,-9-4 91,4 6 1,1-5-83,2 0 89,3-6 0,9 4 0,2-7 60,3 0 1,-3 0-1,1 0-30,0 0 0,-2 6 53,1 3 0,-5-1 225,0 1 0,-2 0 4,-2 5-165,-6 0 0,2-5 0,-5 0 315,-2 2-364,5-5 0,-6 5 0,3-5 0,-4 1 65,-1-1 1,-1 0-1,-2-3 1,-1 2-228,1-2 0,-3-2 0,-1-1 1,1-1-532,0-4 1,2 2 632,4-6 0,0 6 0,0-4 0</inkml:trace>
  <inkml:trace contextRef="#ctx0" brushRef="#br0" timeOffset="93">23166 10039 7724,'-2'-8'-771,"-2"3"0,1 4 1023,-7 1 0,6 0-61,-5 0 0,5 1 26,0 4 0,-2-2-88,1 6 1,0-4 0,5 4 310,0 2-342,0-5 1,0 7-1,2-6 75,3 1 0,-2 3 0,6-7-26,2 0 1,1-1 0,2 0-31,0 1 0,-5-1 22,0-7 0,-1-4 0,1-6-256,-4 0 1,-4 5-346,-1 0 1,-1 6-1,-4-2-1416,-4 4 1878,3 1 0,-7 6 0,6 1 0</inkml:trace>
  <inkml:trace contextRef="#ctx0" brushRef="#br0" timeOffset="94">24276 8789 10650,'0'-9'-1172,"0"0"2190,0 6 0,0-2-516,0 10 0,0-2-275,0 6 0,0 0 79,0 5-196,0 0 0,0 0 0,0 0-13,0 0 0,0 1 0,0 2 0,0 1 112,0-1 1,-1 3-1,-2 1 1,-2 0-135,2 4 1,1-4-1,2 3 1,0 0-49,0 2 1,0 2-1,0 0 1,0 0-46,0 0 1,-4-1 0,-1 1 0,2 1-6,2 4 1,1-4 0,0 3 0,0-2 53,0-2 1,-5-1-1,0 1-223,2 0 185,2 0 1,-1 1-1,-1 2 1,-2 1-69,2-1 0,2 3 0,1 0 0,-1-16 24</inkml:trace>
  <inkml:trace contextRef="#ctx0" brushRef="#br0" timeOffset="95">26648 11705 14327,'2'0'1,"12"0"17,0 0 1,1 0 0,2 1 0,1 3-16,-1 0 1,-1 1 0,-2-5-1,0 0-10,-1 0 0,1 0 0,0 0 158,0 0-149,6 0 1,-4 0-1,2 0-6,-2 0 7,-3 0 1,1 1 0,0 2 0,0 2-14,0-2 1,0-1-1,0-1 1,0 2-6,-1 2 1,1 0-1</inkml:trace>
  <inkml:trace contextRef="#ctx0" brushRef="#br0" timeOffset="96">27204 11747 14178,'1'0'-2,"8"0"-38,1 0 25,0 0 0,3 0 0,1 0 20,-1 0-26,-5 0 30,4 0 0,-4 0 0,6 0-13,0 0 1,-5 0-4,0 0 1,-4 0 15,4 0 1,-4 0 13,4 0 1,-4 0-1,3 1 5,-2 4 205,-2-4 1,-2 5-22,3-6 187,-4 0-335,5 0 1,-6 2-193,0 3 278,0-4-127,0 5-39,0-6 16,0 0 0,-6 7 0,-2 0 0</inkml:trace>
  <inkml:trace contextRef="#ctx0" brushRef="#br0" timeOffset="97">27344 11580 6602,'-8'-6'1982,"-4"4"-525,4-4-646,-6 6 0,5 0-266,0 0-37,6 0 36,-4 0-967,7 0 52,0 0 341,0 6 0,5-3 0,1 5 0,2-2 55,3-3 1,-4 0 0,3 0 27,0 2 1,3 0-1,1-4-102,0 4 0,-1-4 0,1 6-305,0-1 0,0-3-9,0 6 1,0 0 227,0 5 1,0 0-280,-1 0 532,-5-6 89,-2 4 551,-6-10-485,0 10 1,-1-6 0,-4 5-123,-4-2 0,1-4 0,-1 3 0,-2-1 213,-1 1 0,-2-3 0,0 2 0,0 1 165,0 0 1,0-1-1,-1 4-341,-3-1 0,2-3 0,-2 4 0,2-3 0,2-1 124,0 1 1,2-3 0,1 3-182,2-2-3643,6 4 1630,-3-8 1882,6 4 0,0-6 0,0 0 0</inkml:trace>
  <inkml:trace contextRef="#ctx0" brushRef="#br0" timeOffset="98">23971 8872 8263,'0'10'-88,"0"-1"1,1-6 342,4 2 1,3-4-1,6-2 1,0-4-22,-1-4 1,3-4 0,1 0-53,1-1-48,7-6 1,-10 3 0,4-5-131,-4 2 1,4-5 0,-1 2 0,1-2 0,-1 2-63,1 5 1,1 2-1,-3 4 1,3 1 44,2 2 1,-5 6 0,1 0 0,-3 6-6,-1 6 1,5 5 0,-2 5 0,-3 4 9,-4 3 1,-2 6 0,1 1 0,-2-2-179,-1-2 1,-3-3-1,5-3 1,-2-4-85,-3-4 270,5-1 0,-7 0 0,5 0 0</inkml:trace>
  <inkml:trace contextRef="#ctx0" brushRef="#br0" timeOffset="99">27746 10094 7589,'-14'0'-1518,"1"0"1832,-1 0 0,4 0 364,1 0 1,0 2 627,-5 2-232,6-2-624,2 4 0,8-6-170,2 0-223,4-6 0,6 4 0,0-2-22,0 2 1,0 2-1,-1 0 1,3 0-1,1 0-41,1 0 0,1 0 0,-5 0 1,0-1 14,-1-4 1,1 4-1,0-4 1,0 3-53,0 2 0,-5 0 0,1 0-732,0 0 1,-2-4-1930,1-1 1264,-6 1 1440,4 4 0,-14-7 0,0 0 0</inkml:trace>
  <inkml:trace contextRef="#ctx0" brushRef="#br0" timeOffset="100">27857 9900 8433,'0'-8'596,"0"2"0,-1 8 0,-2 2-193,-2 5 1,-1 5 0,3 3-322,-2 2 0,-1 5 0,3 1 0,-3 4 0,0 4 111,-1-2 1,-2 3-892,5-2 459,-1 0 0,5-5 0,0-4 1,2-5 238,2-2 0,4-2 0,6 0 0</inkml:trace>
  <inkml:trace contextRef="#ctx0" brushRef="#br0" timeOffset="101">29051 10636 6702,'-12'-2'1138,"2"-2"0,-2 2 619,3-3-409,3 4-240,0 1-996,6 0-602,0 0 0,4 1 0,2 3 0,2 0-832,3-1 1,-3 3 1321,1-1 0,0 0 0,5-5 0</inkml:trace>
  <inkml:trace contextRef="#ctx0" brushRef="#br0" timeOffset="102">29190 10650 8374,'8'-6'472,"-4"-4"0,-1 4 1669,2 1-95,-4 4-2468,6 1 0,-6 0-1159,4 0 0,1 1 1581,3 4 0,4-3 0,-6 4 0</inkml:trace>
  <inkml:trace contextRef="#ctx0" brushRef="#br0" timeOffset="103">29467 10650 8303,'13'-2'0,"-2"-1"0,-4-3 1934,-1-2-609,-1 5 2228,-5-9-2254,0 10 1,0-2-1975,0 8 0,0 4-1213,0 6 1888,0-6 0,0 4 0,0-4 0</inkml:trace>
  <inkml:trace contextRef="#ctx0" brushRef="#br0" timeOffset="104">10063 10414 7894,'-8'0'-776,"2"0"795,6 0 0,-1 0 92,-4 0 129,3 0 43,-4 0-217,6 0 382,0 0-143,0-7 0,2 0-60,2-7 1,3 5 0,3-1-48,0 0 0,-7 2 1,3 0 113,0 2 1,-4 0-118,2 1 1,-1 4-1,0-6-16,2 1 0,4 3 0,-2-5 473,0 2-209,-4 2-520,10-3 1,-10 6-230,6-4 130,-6 4-99,9 1 20,-4 0 1,6 0 131,0 0 0,-5 0 0,-1 1-99,-2 4 0,0-4 0,-3 6 104,2-1 1,4-3 0,-3 5-18,2-2 1,-5 5 189,2-2-62,2 3 1,-3 2 10,5 0 0,-5-5 248,6 0-155,-7 1 0,8-1-32,-7 0-103,7-6 0,-8 4-43,6-7 0,-4 0 0,4 0-45,2 0 0,-3 0 1,1 0-1,2 0 1,-4-2 122,3-3 0,-1-2 0,3-7 92,-2 0 1,-3 5 0,-4-1 263,2 0-219,0-3 0,-1 4 0,1 0 381,-2-2-373,5 5 1,-7-7-1,5 6 1,-1-3 100,0 1 1,1 5-31,-2-6 0,3 1-154,2-5 0,-1 2 0,-5 1 48,1 2 1,7-1-121,-2-3 0,2-1 1,0 1 8,-2 4 0,-4-2 0,2 5 0,1 0-49,0 0 1,-3 0-101,4 1 1,-5 3-60,6-2-38,-7 2 110,9 2 0,-9 0-347,6 0 327,-5 0 1,3 0-215,-2 0 216,3 6 0,-1-2 45,-2 5 0,1-5-53,-1 6 160,-1-1 0,-4 0 0,2-1 0,1 0-13,2-1 1,-1-2 0,-2 3 225,2-2-145,-2-2-68,4-4 1,-4 0 230,2 0-156,-2 0-24,4 0 3,0-6 1,-4-1 0,4-6 106,0 4 0,-3-3 56,6 2-127,-6 4 0,5-6 0,-5 3 1,2-4 88,-2-1 0,3 5 0,-1 0 0,-1 0 31,3 1 1,-4-4 0,6 2 23,2-2 0,-4 3-194,3-1 0,-3 6 0,4-4 1,-2 2-1,1 1-97,-3-1 0,6 5-294,-4-4 222,-3 3 1,6 2-237,-2 0 234,2 0 1,-3 0 0,1 0 10,0 0 1,-2 5 0,0 1-1,-1 0-32,1 1 1,-3 3 38,4 0 0,-4 2 21,4 2 1,-4 0 97,4 0-67,-6-7 1,5 0-12,-4-7 20,-2 0 79,4 0 1,-1-7 113,-1-2-111,7-3 1,-8-1 0,5 3 0,-2 0 66,-3 0-59,5 3 1,-5-5 0,6 3 50,2-4 14,-5 6-107,6-6 0,-4 12 0,6-4 0,-2 2 0,-1 0-33,-2-2 1,1 1-44,4 4 1,-1 0 0,1 0 1,0 0 0,0 0 1,0 0 33,0 0 0,-5 0 0,-1 1-147,-2 4 97,-1-4 1,-1 12 140,1-4-61,-1-3 1,1 7 48,0-4-12,5 3 0,-8-3 0,4 1 43,0 1-20,-4-5 0,4 1 11,-6-2 1,2 1-56,2 3 1,-1 2-150,7-6 1,-6 0 18,5-5 0,1 0 79,4 0 0,-1-5 0,0-1 3,-4-2 1,2 3-1,-5-2 1,2 0 24,3 4 0,-4-3 7,3 2 1,-6-3 42,5 3 1,-4 2 0,4-4-92,2 0 39,1 4 175,-4-10-139,4 10 0,-8-5 0,5 4-5,2-2 0,-4-1 16,3 1 0,-1 4-93,5-4 66,-7 4 0,4 2 6,-6 4 0,-1 2-106,-4 7 138,0 0 0,0 0-92,0 0 78,0 0 1,5 0 0,0 0-19,-2 0-10,-2-1 0,-1-3 0,0-1-40,0 2 1,5-4-1,0 3-1,-2 0 0,3 3-22,-2 1 1,7-7 0,-3 0-57,0-1 1,4-5 26,-3 4 32,4-4 1,-4-1 101,0 0-84,0 0 0,5 0 93,0 0-68,-6 0 0,4 0 125,-3 0-100,4 0 1,-4 0 0,0-1 141,2-4 0,-3 4-53,1-4 1,-4 4-28,4 1 1,-4 0 2,4 0 0,-5 0 14,6 0-179,-7 0 138,3 6-76,0-5 53,-4 12 1,8-10-14,-5 6 7,0-6 1,-1 9 152,1-2-135,0-4 0,-5 6 1,0-3 36,0 4 1,0 1-27,0 0 1,0-1-39,0 1 1,0-4-50,0-1 0,1-1 0,4 1-95,4-5 1,-1 3 3,1-3 1,0 1-114,5-5 205,0 0 0,-5 0 1,0 0-85,2 0 63,-5 0 0,7 0 163,-4 0-138,-3 0 1,7-5 0,-6-1 86,1-2 1,3 4-53,-7-6 1,7 7 26,-2-1 1,-2 1 0,-1 0-8,0-2 0,-3 0 17,6 5 0,-4 0-7,4 0 1,-4 0-8,4 0 0,-6 2 153,2 2-133,2 4 43,-5 6 0,4 0 1,-6 0-1,0 0 5,0 0 0,0-5-32,0 0 1,0 0 2,0 5 1,0 0-139,0 0-96,0 0 111,0-6 0,2-2-23,2-6 0,-1 0-11,7 0 1,-1 0 9,5 0 1,-5 0 53,0 0 1,-4-2 146,4-2-139,-6 2 0,5-4 75,-3 6 1,-2 0-26,6 0 1,-4 0 33,4 0 1,-6 6 8,2 3 0,1 4 1,-2 1 18,-1-1 1,-1 1 0,-2 0 48,0 0-123,0 0 0,0-5 0,0 1 24,0 0 1,0 3-1,2-1-173,2-3 59,-2-3 1,4-4-130,-6 3 90,0-4 0,1 5-170,4-6 261,3 0 0,1-1 0,0-2-172,2-2 1,-3-1 127,1 1 1,0 4 0,5-5 52,0-1 1,-5 6-1,1-4 1,0 4 26,3 1 1,-4 0 116,0 0 0,-1 6 0,1 3 114,-4 3 1,1 2 0,-1 0 0,-2 0 6,-2 0 1,4 0-1,1 0-237,2 0 0,-5 0 0,3-1 0</inkml:trace>
  <inkml:trace contextRef="#ctx0" brushRef="#br0" timeOffset="105">17420 11150 6167,'0'7'480,"0"-1"1,-2-6-334,-3 0-74,4 0-24,-5 0 1,6-1 21,0-4 1,1 4 6,4-4 0,-4 2-16,4-2 1,1 2 69,-1-6 0,1 1-10,-1-1 253,-4-3-195,5 10-113,0-10 0,-2 6 1,3-5-1,-1 2 6,-2-2 1,2 3 0,0 0-13,2 2 1,-5-5 0,3 4-8,0-1 1,-4 0 37,2 4 0,4 1-15,1-7 1,2 6 0,0-6-44,-2 0 0,-4 3 0,2 1 31,-1 0 3,5 5-245,-3-12 197,6 12 1,-5-6-37,0 7 0,1 0 9,3 0 0,-3 2 27,-1 3 0,-4-4 1,2 5-26,0 1 1,3-4-48,0 6 1,-3-4-13,3 4 0,-6-5 23,5 6 0,-4-3-6,4 3 40,-6 2 1,5-9-33,-3 6 74,-4 1 0,7 2-19,-3-3 0,-2 4-14,6-4 0,-4-2-62,4 3 1,-5-6 31,6 6 1,-6-7-17,6 1 0,-6-2 36,5-2 1,-4 0 35,4 0 0,-4 0-50,4 0 13,-6 0 0,5 0-8,-3 0 19,-4 0 1,5-2-1,-4-1 61,3-1 1,-2-6 146,6 6-116,-6-7 1,5 5-33,-4-3 0,-1-2 0,5 5-16,-2-2 0,0 3 0,-3-4 18,2-2 0,6-1 0,-3-2 68,-1 0 1,1 5 0,-5 0 1,2-2 0,1 3-98,-1-1 7,-4 6 0,7-8-47,-4 6 0,-2-1 0,4 3 0,-1-3 49,-1-2 1,3 5-211,-3-2 133,-2 4 1,10-4 0,-4-1-2,-1-2 1,6 5-17,-4-1 1,3 2 0,2 2 9,0 0 0,-5 0 0,1 0-46,0 0 0,-2 0 35,1 0 0,1 6-44,4 3 0,-2-1 61,-3 1 0,2 1-125,-6 4 111,-1-1 1,1-3-27,-1-1 1,3-1-21,-3 1 0,-1 2-2,7-7-44,-7 7 149,9-9 272,-10 4-23,4-6-264,0 0 1,-5-2 35,4-2 1,-3 1-1,-1-5 30,4 2 11,-4 1 1,6-1 1,-7-3 1,1-2 0,2 0 186,2 2-213,-1 6 0,-4-5 0,2 5 0,1-3-17,2-2 1,-1 3 0,-2-2 40,2 1 0,-2-1 0,4 4-51,0-1 0,-3-6 1,5 4 18,-2-1 0,0 3 1,-2-2-1,2 2-39,1-1 1,-2-1 0,4 3-83,2-2 79,-5-6 0,7 10-57,-4-4 1,3-1 54,2 1 0,-5 1 0,-1 2 11,-2-2 1,5 2-25,-2-3 0,-1 4-16,1 1 1,-4 0-3,4 0 0,-4 0-37,4 0-93,0 6 131,5 2 1,-5 1-239,1 0 225,-7-6 0,3 10 10,-6-4 0,4-1-8,1 1 0,0-4 1,-4 2-21,4-1 0,-4 1 34,4-3 16,-3-2-82,4 4 99,-5-6 0,7 0 51,-3 0-89,-4 0 0,5-2 142,-6-2-86,7 2 1,-6-10 136,4 3-99,2 2 0,-3-5 60,5 3 1,-6 1 0,3 0-31,0 2 1,-3 0-1,7 1-69,0-4 1,-2 3 0,0 0 1,-2 0 0,5 3-10,-2-7 0,3 7-20,2-1-18,-6 2 1,0 2-98,-4 0 69,-2 0 0,10 0-11,-3 0 0,-1 0-30,1 0 53,-6 0 0,5 0-1,-3 0 1,-4 2-1,4 2 33,-4 6 1,4-3 9,0 2 1,-1 1-1,-2 4 1,1 0-53,2-1 1,-1-3-1,-4-1 34,0 2 0,0-4 1,2 1-1,1 0-2,1 0 9,1-5-5,-5 3 1,2-6 0,2 0-48,-2 0 99,4 0-4,-6 0-13,6 0 0,-3-6 42,6-4 1,-4-2 0,3-2 38,-2 0 0,5 0 0,-3 1-24,-1-1 1,1 4-1,-3 1-49,4-2 0,-1 5 1,-1 0 2,-1 0 1,5 4 0,-3-4 1,0 0 4,-2 4 0,-2-5 210,1 2-248,6 3 1,-10-5 0,6 4 80,-1-2-38,-5 0 0,7 4 61,-3-4-34,-4 4 0,7-5-45,-4 6 0,-2-2-15,3-3 0,-2 4-103,1-4 17,-2 4 0,6 1 0,-5 1 14,1 4 0,2-4 1,-2 6-135,0-1 1,2-3 79,-1 6 63,-3-6 0,4 9 0,-5-4 88,4 0-105,-4 4 1,6-4 27,-7 6 0,1-2 0,2-1 4,2-2 1,1-4-1,-3 4 54,2 2 0,1-5 0,-3 0-15,2 0 21,-1-4 0,-2 3 0,1-10 20,1-4 1,6 1 0,-4-1-7,2-2 0,-4 3 104,5-1-122,1 0 1,-3-1-1,0 3 49,-1 1 1,-5-1 0,6 4 0,-1-1-29,3 1 1,-1-4-21,1 3 0,0-1 0,5 5-21,0 0 1,-5 0-54,0 0 0,-4 0 30,4 0 0,-4 5 1,3 1-31,-2 2 0,-2-4 80,-4 6 1,0-6-31,0 5 0,5-4-23,0 4 27,-1-6 0,-4 5 0,0-3 29,0 4-12,0-3 0,5 7 0,0-4 10,-2 3 0,3 2-3,-2 0 1,7-5-101,-2 0 0,-1-5 34,1 0 0,-4-7 1,3-3 74,-2-2 1,3-1-1,-3-5 29,2 0-47,-5 0 1,8 0 0,-5 2 0,0 1-1,2 4 55,0 0-31,-5-3 1,5 6-27,-4-5 1,2 5 0,5-4-18,-2 2 1,1 1-1,2 4 16,-3-4 0,4 3 1,-4-2-13,3 2 1,-3 2 0,-1 2-36,-2 2 1,4-1 0,-6 7 233,-1 1 1,3 1 0,-1 2-147,-2 0 0,0-5 0,0 0 1,2 2-14,-2 1 1,0 2-1,0 0-45,2 0 1,1 0 0,-3 0-77,2 0 1,1-2 46,-2-3-16,-2 4 0,6-7-99,-4 3 1,-1-3 77,7-6 0,-6 0 62,6 0 0,-7-6 1,3-2-1,-2-1-41,1 0 1,4-1 36,-4-3 1,4-1-1,-3 1-91,2 4 0,-3 1-479,4 4 438,0 2 90,5 2 90,-6 2 1,3 5-1,-7-2 26,-1 4 1,0-1-1,1 1 1,0 2-47,-1 1 1,-1 7 0,-2 0 0,0-1 38,0 2 1,0-4-12,0 2 0,0-3-38,0-1 0,0-4 0,0-1 1,1 2-345,4 1 345,-4-4 1,7-2-1,-5-5-163,2 4 154,0-3-32,1 4 0,-3-6 1,6 0-32,2 0 43,-5 0 0,6 0 26,-2 0 0,0-2 0,1-1 67,-2-1 1,-5-3-1,2 4 396,0-1-360,-5-7 0,7 8-84,-3-7 42,-4 7 0,7-1-140,-3 8 0,-4 4 0,4 6-19,-4 0 82,-1 0 0,2 0 0,1 0-16,2-1 0,-1-3-2,-4-1-17,6 0 1,-3-1 0,7-3-166,1-4 1,-4-1 218,2 0-9,1 0 1,-1 2 0,0 1 0,0 3 0,1 0-24,-1 0 0,-6 0 1,3-3 132,0 2 1,-4 1-1,4-1 74,0 4 1,-4 3-178,2 2 0,-2 6 0,-2 2 0</inkml:trace>
  <inkml:trace contextRef="#ctx0" brushRef="#br0" timeOffset="106">24235 9719 6101,'-8'2'823,"3"3"-390,4-4 0,1 7 70,0-4 0,0 0-125,0 5 1,0 0-253,0 5 1,0 0 0,0 0 0,0 0 34,0-1 0,0 1 0,0 2-198,0 2 200,0-2 0,0 4 0,0-6-64,0 0-71,0-1 1,0 1 0,0 2 0,0 1-63,0 1 1,0 1 0,0-5 0,0 0 4,0-1 1,0 1 0,1 2-1,2 1-45,2 1 1,0 2-1,-5-3 1,0 2 40,0-2 0,0 3 1,0 0-1,0 0 36,0 0 1,0 5-1,0-4 1,0 2 2,0 0 1,0-4 0,0 3 0,0-1-10,0 1 0,0-5 1,0 3-48,0 0 45,0-5 1,0 10-1,0-5 28,0 2-12,0-5 1,0 4 0,0-4-1,0 3-11,0 2 1,0-5 0,0 3 0,0-2 0,0 1 1,0-1 0,0-4 0,0 2 11,0 2 0,-5-2 0,0 2 0,2-2 31,2-3 0,1-3 1,0-1-1,0 2-4,0 1 1,0 2 0,0 0 0,0 0-30,0 0 1,0-5 0,0 0 0,0 2 29,0 1 0,0 2-9,0 0-17,0 0 0,0 0-106,0 0 76,0 0 0,0-5 0,0 0 0,0 2 1,0-3-1,0 1 8,0 2 1,0-4 3,0 3 1,0-1-1,0 5 3,0 0 0,0 0 0,0-1 0,0 1 0,0 0 0,0 0 0,0-5 0,0 1 0,0 0 0,0-2-38,0 1 1,0 1-49,0 4 83,0-1 0,0-3 1,0-1 1,0 2 1,0 1 0,0 2-2,0 0 1,0 0 0,0 0 16,0 0 1,0-5 85,0 0 1,0-4 32,0 4 0,0 0-115,0 5 1,0 0 0,0 0 50,0 0 1,0-5-96,0 0 1,0 0-100,0 5 184,0-6 0,0 0 322,0-4-236,0-2 1,0 6-449,0-4-2,0-2 1,0 6-31,0-4 1,0-1 306,0 7 1,6-1 0,2 5 0</inkml:trace>
  <inkml:trace contextRef="#ctx0" brushRef="#br0" timeOffset="107">24235 11774 6051,'-2'-7'770,"-3"2"-169,4 3-504,-5 2 5,6 0 0,1 0 257,4 0-81,-4 0 20,12 0-651,-12 0 222,12 0 125,-12 0 29,12 0 251,-12 0-110,11 0 1,-8 0 34,5 0-63,0 0-174,5 0 0,0 0 118,0 0 1,-5 0-50,0 0-9,0 0 1,1 0 193,-1 0-185,0 0 1,0 0 0,1 0 15,1 0 1,1 0 0,2 0-11,0 0 0,0 2 0,-1 1 0,1 2-19,0-2 0,0-2 0,0-1 29,0 0 0,0 0 0,0 0 0,1 0 13,3 0 0,-2 0 0,2-1 0,-2-2-56,-2-2 0,0 0 1,-1 5 45,1 0 1,2 0-1,1 0-109,1 0 77,1 0 1,-5 0 0,0 0 7,-1 0 1,1 0 0,0 0-1,0 0 1,1 0-18,4 0 0,-7 0 1,5 0-1,0 0 5,-1 0 1,-1 0-1,-1 0-31,0 0 0,0 0 0,0 0 1,-1 0 24,1 0 0,0 0 0,0 0 2,0 0 0,0 0 0,0 2 47,0 3-42,0-4 0,-1 5 0,1-6 1,0 0-5,0 0 0,0 0 0,0 0 1,0 0-39,0 0 1,-1 0-4,1 0 31,0 0 1,0 0 0,0 0 3,0 0 1,0 0-1,0 0-3,-1 0 1,1 0 0,0 0 0,-1 2 19,-4 3 0,3-4 0,-3 4 1,4-4 42,1-1 0,0 0 0,-1 0-40,1 0 0,0 0 0,0 0 5,0 0 1,0 0 0,0 0 0,0 0 4,-1 0 1,-3 0 0,-1-1 37,2-4-55,1 4 1,-3-6 0,1 7-15,0 0 0,3 0 0,1 0 0,-1 0-3,1 0 0,0 0 0,0 0 0,0 0 0,0 0 1,0 0-16,0 0 0,-5 0 1,0 0-1,2 0 8,1 0 0,-2 0 1,-1 0 26,2 0 1,-4 0 0,3 0 0,0 0-5,3 0 1,-4 0 0,0 0 0,2 0-2,1 0 0,-2 0 1,-1 0 101,2 0 1,-4 0 0,3 0-51,0 0-66,3 0 1,-4 0 2,0 0 11,0 0 0,1 0 0,-1 0 19,2 0 1,1 0-14,2 0 0,0 0-3,0 0 0,0 0 0,0 0 28,-1 0 1,-3 0 0,-1 0-13,2 0 0,1 0-7,2 0 1,0 0 0,0 0 237,0 0-165,-7 0 0,6 0 0,-4 0-52,3 0 0,2 0 0,0-1 7,0-4 1,0 4-1,0-4 19,-1 3 1,1 2-74,0 0 0,-1-1 0,-3-2 54,0-2 1,-6 1 0,6 4 37,0 0 1,-2 0-64,1 0 1,-4-5 0,4 0 45,2 2 1,-3 2-99,1 1 78,-6 0 30,9 0-74,-4-6 0,1 4 11,1-3 0,-6 4 23,5 1 0,-4 0-100,4 0 0,-4 0 15,4 0 1,-4 0 43,4 0 1,-4 0 50,4 0 0,-4 0-30,4 0 116,-6 0-121,3 0 0,-4 0-64,2 0 33,-2 0 1,4 1-1,-4 2-33,2 2-10,-2 0 49,10-5 0,-9 0 7,6 0 1,-6 1 0,4 2 5,-1 2-9,-5 0-1</inkml:trace>
  <inkml:trace contextRef="#ctx0" brushRef="#br0" timeOffset="108">27052 11691 6782,'-7'0'523,"0"2"-535,7 2 281,0-2 102,0 4-125,0-6 1,-1 0 202,-4 0-314,4 0-73,-5 0 273,6 0 506,0 0-701,6 0 0,-3 0-14,6 0 1,0 0-43,5 0 1,0 0-34,0 0 0,0 1 16,0 4 0,0-3-112,-1 2 95,-5-2 1,0-2 62,-3 0 0,2 0-57,7 0 1,-5 0-1,-1 1 14,-2 4 0,0-3 143,-1 2 47,-3-2 304,4-2-150,-6 0-206,0 0-255,-6 0 75,-2 0 0,-1 0 0,-1 0-13,0 0 0,2 0 0,-1 0 6,-2 0 1,-2 0 0,0 0-62,-1 0 0,0 0 0,0 0-10,0 0 1,5-5 23,0 0 0,-1 1 26,-4 4 0,5 0-4,0 0 1,4 0 278,-4 0-127,6 0-172,-3 0 0,4 0-661,-2 0-229,2 0 1,-3 0 913,10 0 0,-3-6 0,4-2 0</inkml:trace>
  <inkml:trace contextRef="#ctx0" brushRef="#br0" timeOffset="109">24304 11247 7312,'0'-8'5148,"0"2"-3296,0 0-977,0 4-310,0-4-298,0 6-1273,0 0 1201,0-6 0,0 3 372,0-7 1,2 6-586,2-5 0,-1 1 1,7-3-142,0 2 1,-2 4 10,1-4 0,-4 6 1,4-2-277,2 4 1,-3 1 41,1 0 1,0 0 0,4 1 385,-4 4 0,-1-2-180,-4 6 1,-1-1-1,6 3-94,2-2 1,-3-6-1,1 2-154,2-4 0,-3-1 1,1 0 170,2 0 0,-3 0 0,1 0-62,2 0 1,-4 0 319,3 0 0,-1-4 0,3-3 0,-1 0 200,-2-4 0,-1 3 1,3-1-1,-4-2 188,0-1 0,3-2 0,-2 0 127,0 0-291,4 0 1,-4 0-1,4 0 831,-3 1-715,4 5 1,-6-4-153,7 2 0,0-1 0,-1 1-132,-4 0 0,3 7 1,-4-3-112,0 0 1,-1 4-1,-4-4 1,4 2-107,0-1 0,-2 0 1,3 4-221,-2-4 0,0 4 97,-1-4 0,-2 3-61,6 2 1,-4 7 112,4 2-34,-6-3 310,3 6 1,-1-4-48,-1 6 57,1-6 0,0-1 107,-1-2-281,1-3 154,1 4 0,-3-6-216,6 0 1,-6-2 278,2-2 0,-2 1 1,0-7 167,2-1 1,-1 4 28,-4-2-184,0-1 0,0 1 1,2 0 531,3-2-447,-4 5 1,5-7-1,-6 4 21,0-3 0,5-2 0,0 0 0,-2 0 273,-2 0 0,1 0-402,2 1 0,-2-1 1,4 0-1,-1 0 1,-1 0-53,-1 0 0,0 0 1,1 0 8,0 0 1,5 1 0,-4-1-33,-2 0 1,3 5 0,1-1-269,0-1 191,-4 5 1,5-4-124,-3 5 1,-2 0-103,6 5-675,-6 0 462,3 0 0,-4 0 51,2 0 0,3 2-8,2 2 0,2 0 196,-7 5 1,6 0-201,-6 5 421,7 0 0,-8-2 0,5-1-283,-2-2 404,5-6 0,-10 5 635,4-3-436,3-4-411,-7 5 610,11-6-763,-10 0 174,10 0 0,-9-4 1,5-2 235,-2-2 0,-1-1 98,-5-5 1,1 0-1,3 0 1,0 0-140,-1 0 1,3 0 0,-1 0 196,-2 0 1,0 1-1,0-1 872,2 0-1078,6 0 1,-10 0 0,5 2 654,1 2-575,-6-2 0,10 4 0,-5-5-114,2-1 1,-5 0-1,3 1-242,0 4 1,-4 1 35,2 4-367,4 2 224,-6-4 0,5 6-143,-2 0 1,1 2 24,3 2 0,2 4 292,-6 6 0,1-5 0,-3 0-146,2 2 192,6 2 0,-10-4 0,5-2-217,0 0 0,-3 2 156,7-4 0,-6 4 20,6-5 0,-6 1 81,6-5 0,-6 0 120,5 0 0,-4-5 0,3-1 35,-2-1 0,0 2 0,-3-4 70,2-2 1,-1-1 274,-4-2-252,7 0 1,-6 4-1,4 1 266,-4-2-250,-1-1 0,5-2 0,0 0 93,-2 0 1,3 1 0,-2-1-95,-1 0 1,4 0 0,-1 0-131,2 0 1,-5 0 0,3 2-148,0 3 1,-4-4 80,2 4 0,2 1-301,-1-1 245,0 6-464,1-3 230,1 6 0,3 0-480,-1 0 349,0 6 0,4-3 213,-4 6 0,2 1 0,-5 2 62,1-3 1,-3 4 0,2-4 86,0 3 1,-5-3-1,6-1 1,-3 0-318,1 0 347,-1-5-171,3 9 297,0-11 0,3 6 163,-1-7-229,-6-7 1,8 4 0,-7-6 22,-1-2 0,5 4 1,0-3-1,0 0 27,-4-3 0,2-1 0,1 0 0,0 1-52,4-1 1,-3 4-1,-1 1 1,1-2 35,0-1 0,-3 0 0,2 1 41,-1 2 1,1 6 0,-4-4 18,1 1 0,2 5-53,-1-4 1,-3 2 294,2-2-569,-2 4-53,4-5 158,-4 6 1,5-5-40,-2 0 0,-4-1 158,4 2 0,-2 2-355,2-3 368,-4 4 0,7 1-689,-3 0 482,-4 0 0,5 6 0,-4 2 119,2-1 0,-2 6 232,3-4-160,-4 3 0,-1 2-28,0 0 160,0 0 0,2-5-167,2 1 0,-2-6 126,3 5 1,-4-4-1,1 3 269,2-2-596,-2-1 20,10-5 1,-6-2 0,5-3 191,-2-4 1,-4-3-1,4-2-26,2 0 0,-3 2 0,-1 1 0,1 3-23,0 2 0,-5 0 1,3 3-141,0-2 202,-4 1 0,6 2-192,-4-3 1,-1 4 140,7-4 0,-6 4 91,5 1 1,-4 1-201,4 4 0,-6-2 0,2 6 126,-3 2 0,-1-3 0,2 1-11,2 2 1,-1 1 63,-4 2 0,2 0 0,1 0 0,2 0 0,-2-1-71,-2 1 1,4-4 0,0-1 66,-2 2 1,-2 1-1,1 2 61,2 0 0,-2 0 37,3 0 0,-4-5 0,1-1-12,2-2 1,-2 0 0,4-3-333,0 2 1,-3-1 26,6-4 1,-4 0 0,4 0 10,2 0 0,1 0 1,2 0 11,0 0 0,-5 0 0,1 0-46,1 0 1,1 0 96,2 0 0,-5 0-176,0 0-11,-6-6 694,10 4-336,-12-4 348,12 6-472,-12 0 12,5 0 1,-6 2-1,0 2 563,0 6-419,0-4 0,0 6 0,-1-2 1,-2 2 11,-2 2 1,0 0-1,5 0 1,-1-2-126,-4-3 1,4 3-1,-4-2 1,3 2 130,2 2 0,0-5 0,-1 0-135,-4 2 0,4 2 0,-4 0 133,4 1 1,1-4 0,0-1 73,0 2 1,0-4-262,0 3 27,0-7 0,1 3-188,4-6 0,-2 1-219,6 4-12,-6-3 258,10 4 1,-6-6 0,7 0-69,0 0 1,-5 0 28,1 0 1,-3-2 115,2-2 1,2 1 0,-5-5-43,2 2 1,-3 1 225,4 5-15,-6-6 1,5 4-1,-5-4 42,2 0 1,1 4-20,-2-2-22,-2 2-48,4 2 1,-4 0-112,2 0 44,-2 0 1,5 6 94,-2 4 1,-3-3 0,2 3 60,-2 0 1,-2 3 0,0 1-53,0 0 1,0-1 6,0 1 1,0 0 0,0 0-28,0 0 68,0-6 1,0 4 75,0-3-110,0-3 1,0 2-58,0-3-13,0-4-216,0 6 123,0-7-12,0 0 108,6 0 0,-3-5 0,5-1 8,-2-2 1,5 3-21,-2-4 1,-1 6 0,1-3-14,2 0 0,-4 3-67,3-7 79,-7 7 1,5-3-74,-4 6 96,-2 0 1,5 0-17,-2 0 0,-2 0 0,5 2-44,-2 2 1,3-1-42,-4 7 78,6-7 0,-10 9 63,4-3 0,-2 4 0,0 1 0,2-1-12,-2 1 1,-2 0 0,-1 0 0,0 0 39,0 0 0,0 0 0,0 0 72,0-1 1,2 1-84,2 0 0,-2-4 1,4-3 36,0-1-45,-4-1 1,6-5 32,-4 0 1,-1-6-41,7-3 0,-6 1 0,4-1 0,0-1-54,-1 3 43,-4-6 0,10 12-195,-4-4 109,-3 4 1,6-4 14,-2 0 0,2 1 4,2 4 0,-5 0 46,0 0 0,-4 0-84,4 0 1,-4 0-5,4 0 1,-1 6-14,1 3 1,-1 3 204,-4 2-155,-2 0 1,4 0-31,-6 0 61,0 0 0,0 0 10,0 0 0,2-2 0,1-1-42,1-2 0,3-6 1,-4 3-60,1 1 1,3-6 42,-3 4 1,-1-4 42,6-1 1,-4 0 0,3-1 77,-2-4 1,3 2 0,-3-5-48,2 2 1,1-3-28,5 4 0,-4-4 0,-1 4-7,2 2 1,-4 2 0,3 1 26,0 0 1,-2 1 0,1 4 66,2 4 1,-5 3 0,-1 2 0,-4 0 106,-1 0 1,5 0 0,0 0-1,-2 0-52,-2 0 1,-1 4 0,0 1-1,0-1-300,0 2 1,0-3 0,0 5 0,2-2 177,2-3 0,4-2 0,6-1 0</inkml:trace>
  <inkml:trace contextRef="#ctx0" brushRef="#br0" timeOffset="110">6579 14454 10111,'-8'2'1135,"4"2"0,1-2-516,-2 2-316,4-2 107,-6-2-552,7 0 0,2 0 1,3 0 113,4 0 1,-1 0-1,1 0 1,2 0 91,1 0-35,2 0 1,0 0-76,0 0 71,6 6 0,-3-4 0,4 2 1,-1-2-26,-3-2 0,3 5 0,-1-1 0,-2-1-80,-2-1 0,-1 2 1,0 1-1,0 0 36,0 1 0,0-5 0,-1 4 85,1-3 0,-4-1 64,-1 4-341,-6-4-966,3 5 1,-6 1-1325,0 2 2526,-6-3 0,-2 6 0,-6-4 0</inkml:trace>
  <inkml:trace contextRef="#ctx0" brushRef="#br0" timeOffset="111">6593 14662 8195,'-8'0'1268,"-4"0"1,12 0-994,0 0 0,2 0 1,7 0-1,2 0 14,1 0 0,6 0 0,1 0-62,-2 0 1,-2 0 0,-1 0 0,5 0-194,-1 0 1,1-1 0,-5-2-1,1-2-734,4 2 632,-4 2 0,5 1-2314,-6 0 2382,-6 0 0,10 6 0,-2 1 0</inkml:trace>
  <inkml:trace contextRef="#ctx0" brushRef="#br0" timeOffset="112">7745 14510 10475,'0'7'109,"0"0"0,2-7 1,1 1-75,1 4-22,7-4 0,-8 5 0,6-6 60,2 0 0,2 2 1,1 1-1,-1 2-38,1-2 0,0-2 0,0-1 0,0 2-36,0 2 0,0-2 1,0 3-3,-1-4 1,1-1-1,0 0 1,-1 2 2,-4 2 1,3-2 0,-3 4-1,4 0 0,-4-4 302,0 2-255,-6 4 79,10-6-86,-12 4 1,7-2 63,-3 1 31,-4 0 83,5-5 297,-6 0-80,0 0-474,0 6 81,-6-5 0,-2 7-61,-6-3 33,7-4 0,-6 7 46,4-3-45,3-4 0,-6 7 0,2-5 80,-2 2-77,4 5 0,-4-6 0,1 5-215,-6 2 144,2 1 1,-5 2 0,6 0 0,0 0-61,0-1 0,0 1 0,0-1 0,1-3-63,-1 0 1,0-3 0,1 4 152,4-1 1,1-7-1,5 3 61,-1 0 0,-2-5 174,1 4-30,3-3 35,-4-2-171,6 0-42,0 0 26,6 0 0,2 0 1,6 0-1,0 0 21,0 0 0,0 0 1,1 0-1,2 0-18,2 0 0,1 0 0,-3 0 1,3-2 104,1-3 0,-2 4 0,2-4-149,-1 4 0,3 1 1,-3 0-1,1 0-98,-1 0 1,-2 0 126,-4 0 1,0 0-155,0 0 1,-5 0 0,0 0-588,2 0 129,-5 0-1531,7 6 2125,-12 2 0,11 6 0,-4-1 0</inkml:trace>
  <inkml:trace contextRef="#ctx0" brushRef="#br0" timeOffset="113">8370 14871 6960,'0'7'1280,"0"0"0,1-7-1190,4 0 0,3 0 0,5 0 0,1 0-14,0 0 1,0-7-1,0 0 1,0-3 65,0 1 0,-5 1 0,0-2-150,2 0 0,-3 7 0,-1-3 222,0 0-120,3 4 1,-8-2-63,3 8 0,-4 1 0,-1 7 0,0 4-45,0-1 0,-1 1 1,-2-2-1,-2-1-1,2 1 0,1 0 0,2 0 0,0 0 20,0 0 0,0-5-6,0 0 0,-6-6 0,-2 4 0</inkml:trace>
  <inkml:trace contextRef="#ctx0" brushRef="#br0" timeOffset="114">9036 14496 5749,'0'7'2506,"0"1"-2041,0-3 0,0-2-230,0 6 1,0-4-1,1 3-583,4-2 178,-3-2 1,10-4 192,-3 0 1,-1 0 0,0-1 175,-2-4 1,-2 2 2,-4-6 0,0 4-153,0-4 1,-1 6-1,-2-3 26,-2-1-226,-6 6-1152,4-5-453,-1 6 1756,2 6 0,12 2 0,2 6 0</inkml:trace>
  <inkml:trace contextRef="#ctx0" brushRef="#br0" timeOffset="115">9952 13316 7175,'0'13'-913,"0"1"1204,0 0 0,0-5 0,0 1-107,0 1 0,0-4 1,0 2-142,0 2 1,0 2 0,0 1-1,0-1 2,0 1 0,0 0 0,0 0 87,0 0-82,0 0 0,0 0 1,0 0 32,0-1 0,0 1-19,0 0 1,0 5-27,0-1 1,0 2-1,0-1 1,0 2-1,0 1 26,0-3 1,0 2-1,0 1 1,0 2-25,0 4 0,0-3 0,0 6 1,0-5 4,0-3 0,0 0 1,0 3-1,0-1-58,0-2 1,0 0 0,0 4 0,0-3 29,0 0 1,0-1 0,0 3 0,0-1 9,0-2 1,0-5 0,0 4-257,0-2 233,0-2 0,0 1 0,0 1-22,0 2 1,0 1 50,0 4 0,0-3 1,0-1-17,0 1 1,0-4-1,0 1 1,0-3-1,0 1 1,0 1 0,0-3 0,0 1-4,0-1 1,0-1 0,0-3 0,0 1-9,0 0 1,0 0 0,0 0 0,0 1 19,0 4 0,0-4 0,0 4 0,0-4 59,0-1-74,0 0 1,0 0-42,0 0 41,0 0 1,0 0-1,0-1-57,0 1 56,0 0 0,0 0 0,0 0-143,0 0 113,0 0 1,0-3 0,0 1-9,0 3 1,0 2 0,0-3 0,0 0 18,0 0 0,0 0 0,0 0 0,0 0 8,0-1 1,0 1 0,0 0 0,0 0-6,0 0 0,0 0 0,0 0-8,0 0 1,-5 0 0,1-1 0,1 1 0,1 0-13,2 0 0,0 0 0,0 0 0,0 0 15,0 0 1,0 0 37,0-1-37,0 1 1,0 0 0,0 0 25,0 0-22,0 0 0,0-5 0,0 0 0,0 2 0,0 1 1,0-2 0,0-1 8,0 2 0,0 1-3,0 2 1,0 0 2,0 0 1,-1-5 56,-4 0-1,3 1 239,-4-3-262,6 6-175,0-12-941,0 5 834,0-12 246,0 5 0,0-12 0,0 6 0</inkml:trace>
  <inkml:trace contextRef="#ctx0" brushRef="#br0" timeOffset="116">9994 15579 6162,'-8'0'1466,"2"0"-1330,6 0 0,-2 0 408,-2 0-296,2 0-58,-4 0-26,6 0 0,1-5-66,4 1 0,-2-1 0,5 3 72,-2-2 1,5 2-28,-2-2 1,-1 2-208,1 2 195,0 0-137,5 0 47,0 0 0,-5 0-36,1 0 20,-7 0 1,9 0 0,-3 0 0,4 0 26,0 0 0,-3 0 0,-1 0-57,2 0 1,1 0-1,2 0 46,0 0 0,-5 0 0,0 0 92,2 0 0,2 0 0,0 0-56,1 0 1,-4 0 0,-1 0 32,2 0 0,1 0-180,2 0 124,0 0 0,0-2-50,-1-2 0,1 2 0,0-2 1,0 2 35,0 2 1,-5 0 0,0 0-1,2 0 30,2 0 0,0-1-57,1-4 0,0 3 0,0-2 0,0 2 0,0 2-7,0 0 1,0 0-1,0 0 1,-1 0-7,1 0 0,0 0 0,0 0 62,0 0-54,0 0 1,0 0-1,0 0 1,-1 0 14,1 0 1,0 0 0,0 0 0,0 0 44,0 0 0,0 5 0,1 0-5,4-2-34,-4-2 1,5 4 0,-4-1 0,1-1 36,1-1 0,2 0 1,-3 1-1,3 1-19,2-1 0,-5-3 1,3-3-1,-2-1 8,1 1 0,4 1 1,-5 2-1,1 0 5,1 0 0,-3 0 0,4 0 0,1 0-34,0 0 0,-5 0 0,3 0 1,-2 0-7,1 0 1,4 0 0,-3 0 0,0 0 23,0 0 1,3 0-1,-3 0-18,2 0-7,-5 0 1,7 0 0,-4 0-1,2 0 0,0 0 1,2 0-1,-2 0 1,-1 0-13,1 0 1,-3-5-1,2 1 1,1 1 6,-1 1 0,-4 2 1,3 0-1,-1 0-3,-1 0 0,5 6 0,-4 2 1,-1 0-8,3-4 0,-6-2 0,5-2 0,-1 0-11,-1 0 1,2 0 0,-3 0 0,2 0 13,-2 0 0,-1 0 1,1-2-1,2-1-7,-2-1 1,3 4 0,-2 4 240,-1-1-227,5-1 1,-7-2 0,4 0 0,-2 0 8,1 0 1,-2 0-1,2 0 1,-2 0-24,-2 0 0,0 0 0,1 0 0,2 0 3,1 0 1,2 1-1,-3 3 1,2 0-18,-2-1 0,0-1 1,0-2-1,1 0 2,-1 0 0,-1 0 0,-2 0 0,1 0-39,4 0 0,-4 0 0,3 0 0,-1 0 45,2 0 1,-4 4-1,4 1 1,-2-2-18,1-1 1,-2 2 0,4 1 162,0-2-147,-5-1 1,5-1-1,-6 2 272,0 2-239,0-1 1,0-4-1,0 0 25,0 0 1,-1 0 0,1 0 17,0 0 1,0 2 0,0 1 13,0 2 0,-5-1 1,0-5 51,2-4 0,-3 4 118,1-4-269,-6 3 178,10 2-1426,-12 0 1,4 0-1,-10 0-3155,-4 0 4419,-3 0 0,-2-6 0,0-1 0</inkml:trace>
  <inkml:trace contextRef="#ctx0" brushRef="#br0" timeOffset="117">12992 15412 8230,'-8'0'-467,"0"0"1423,4 0-588,2 0 0,-4 2-4,6 2 0,0-1-184,0 7 0,0-6-174,0 6 1,5-6 0,1 4-1,2-2 5,2-3 0,-2 3 1,1-1-1,2 0 68,1 1 0,2-5 0,0 5-285,0 1 142,0-6 0,4 10 0,1-6-43,-2-2 0,-2 4 0,-1 1 0,0 0-59,0-4 1,0 3 113,0-3 0,-2 7 0,-1-2 227,-2 4 1,-6-4 187,2 0 0,-4-4-130,-1 4 1,-4-4-1,-2 2 1,-2 1-14,-3 0 1,-1 0-1,-2 2 1,0 0 9,0 0 0,0-2 0,-1 1 62,-4 2-208,4-5 0,-5 7 0,4-6 0,-1 3-52,-1-1 0,-1-4 0,6 4 0,-1 0-188,0-1 1,5 3-1,1-5 1,2 1-349,3 4 1,1 2 351,2 0 152,0-5 0,0-2 0,0-6 0</inkml:trace>
  <inkml:trace contextRef="#ctx0" brushRef="#br0" timeOffset="118">9799 13357 7860,'-1'8'-318,"-2"-2"1010,-2 0-428,0-4 1,7 4-102,3-6 0,-2 0 0,4-2-85,0-2 1,-1 1 0,-3-7 0,3 0 0,2-3 82,3-1 0,-4-1 0,3-3-338,0-6 129,3-8 0,1 4 0,-1-3-120,1 2 210,-6 11 0,4-13 0,-2 11 1,2 1 10,2 4 0,0-1 1,0 12-15,-1 1 1,4 7-1,-1 7 1,-4 6 103,0 6 1,1 3-1,-1 2 1,-1 1-306,-2 4 1,-4-4-1,4 2 1,0-5 161,-1-3 0,4 0 0,-4 5 0</inkml:trace>
  <inkml:trace contextRef="#ctx0" brushRef="#br0" timeOffset="119">10077 14857 5792,'-8'0'76,"2"0"-78,6 6 21,0-5-19,0 6 37,0-7 0,-1 0 136,-4 0-101,3 0 0,-4-2 0,5-1 142,-4-2 17,3 1-153,-4 4 94,6 0 0,-1 0 179,-4 0-210,4 0 241,-6 0-258,7 0 1,-1 0 61,-4 0 0,4 1 55,-4 4-80,4-4-102,1 6 0,0-6 85,0 4-51,0-4-36,6 6 0,-3-6 19,6 4-33,-6-4 0,5 5 1,-4-6 56,6 0 1,-3 0-18,3 0 0,-6 0-35,6 0 0,-1 5 21,5 0 1,-5-1 0,0-4-22,2 0 1,1 0-1,2 0-18,0 0 0,-5 0 0,1 0 80,0 0 1,3 0 0,1 0-20,0 0 0,-1 0-57,1 0 0,0-4 0,0-1 0,0 2-12,0 1 15,0 2 1,-5 0-102,0 0 83,0 0 0,1 0 0,-1 0-9,2 0 0,1 0 0,2 0 7,0 0 0,-5 0 1,0 0 58,2 0 1,1 0-1,2 0-27,0 0 0,-1 2 0,-3 1 0,0 2-37,0-2 1,3-2 0,1-1 9,0 0 1,-1 0-1,1 0-18,0 0 1,0 0 14,0 0 1,-5 0 14,0 0 1,1 0 0,4 0-1,-1 0 1,1 0-45,0 0 3,0 0 1,0 5 0,0 0 8,0-2 0,0-2 0,-1-1 0,1 0 6,0 0 0,0 0 1,0 0-1,0 0 4,0 0 1,4 0-1,1 0-5,-2 0 0,-2 0 0,-1 0 1,0 0-1,1 0 35,4 0 1,-4 0 0,4 0 0,-4 0-4,-1 0 0,0 0 101,0 0-122,6 0 1,-9 0 0,3 0-1,-2 0 11,0 0 0,2 2 0,0 1 0,0 1-1,0 0 0,0-3 0,0-1 0,-1 0-16,1 0 1,0 0-2,0 0 0,0 0 0,0 0 1,0 0-1,0 0 37,-1 0 0,1 0 1,0-1-1,0-3-11,0 0 0,-5-1 0,0 5-34,2 0 0,2 0 0,0 0 0,1 0 0,0 0 26,0 0-13,0 0 0,-5 0 51,1 0-50,-1 0 0,5-4-1,0-1 0,-1 0-11,1 5 1,-4 0-1,-1 0 0,2 0 0,1 0 0,2 0 4,0 0 0,0 0 0,-1 0-21,1 0 0,0 0 1,0 0 43,0 0 0,0 0 0,0 0 17,0 0 1,-1 0-1,1 0-37,0 0 0,0 0 0,0 0 15,0 0 0,0 0 0,0 0-126,0 0 107,-1 0 1,-3 0-1,-1 0 34,2 0-37,1 0 0,2 0 42,0 0 0,0 0-39,0 0 1,-1 0 0,1 0 5,0 0 0,0 0 0,0 0 1,0 0-17,0 0 0,4 0 0,1 0 0,-2 0-7,-2 0 1,-1 0 0,0 0 0,0 0 0,0 0 0,0 0 0,-1 0 19,1 0 0,-4 0 1,-1 0-1,2 0-3,1 0 1,2 0 0,0 0 30,0 0 1,-1 0-41,1 0 0,0 0 0,0 0 0,0 0-5,0 0 35,0 0 1,0 0 14,-1 0 1,1 0-1,0 0-11,0 0 0,0 0 1,0 0-18,0 0 0,-5 0 0,0 0 24,2 0 0,1 0-100,2 0 186,-6 0 0,4 0 123,-2 0-206,-4 0 0,1 0 76,-2 0 0,-2 2 181,6 2 34,-5-2-1274,2 4 1,-6-4-1,-2 1-1486,-2 1 2426,-4 7 0,-18-3 0,-4 6 0</inkml:trace>
  <inkml:trace contextRef="#ctx0" brushRef="#br0" timeOffset="120">13908 14357 8576,'-9'0'2109,"-1"0"-1581,7-6-459,-3 4-9,6-4 0,2 6 0,2 0-124,6 0 1,2 0 0,2 0 36,0 0 1,0 0 0,-1 0 0,1 0 0,0 0 47,0 0 1,5 0 0,-1 0-49,-1 0 46,-2 0 1,-1 0 0,0 0-47,0 0 1,-5 0-65,1 0-442,-1 0 0,-1 2 0,-5 1-649,-6 1 0,-1 2 1182,-5-1 0,0-3 0,-5 4 0</inkml:trace>
  <inkml:trace contextRef="#ctx0" brushRef="#br0" timeOffset="121">14033 14232 8214,'0'-14'1621,"0"6"-945,0 2-365,0 6 248,0 0-464,0 6 1,0 4-1,0 7 1,0 3-1,0 1 53,0 4 0,-5 1-497,1 2 104,-1 0 1,5-5 0,0 0 0,0 0 0,0-1-1104,0-4 1348,0-2 0,0 4 0,0 1 0</inkml:trace>
  <inkml:trace contextRef="#ctx0" brushRef="#br0" timeOffset="122">15060 14288 10602,'6'12'-339,"3"-3"339,4-4 0,1-4 0,-1-1 0,1 0 0,2 2 36,2 2 0,-2-2 0,4 3 0,-2-4 4,1-1 0,1 5 0,-3-1-88,1-1 76,1-1 1,-5 3 0,0-1-124,-1-1 124,-5-1 1,4-2 22,-2 0 50,2 0 331,-4 0-57,-2 0-54,-6 0 1,-2 5-265,-2-1 0,1 5 0,-7-2-106,0 0 1,-3 3 0,-1 3-56,1 1 0,3-4 1,1-1-1,-2 2 32,-1 1 0,-2 2 1,0 0-1,0 0 6,0 0 1,-1-1 0,0 1-25,1 0 65,-3 0 1,9 0 0,-4 0 39,2 0-20,-2-7 1,9 4-1,-5-5 109,2 2 15,1-5 1,7 5 0,3-5 1,4 2 1,3-1 0,2-4-1,0 2 7,0 2 0,0-2 0,0 3 0,1-4-9,4-1 1,-4 0-1,3 0-113,-2 0-17,-2 0 1,4-4 0,1-1 0,-1 2 13,2 1 1,-4 2 0,2-1-148,-2-4 45,-2 4 0,-1-6-1233,1 7 0,-4 2 1331,-1 3 0,-12 2 0,1 7 0</inkml:trace>
  <inkml:trace contextRef="#ctx0" brushRef="#br0" timeOffset="123">15629 14621 10307,'6'-10'424,"3"1"0,4 5 1,1-4-1,0 2-79,-1 3 1,-3-4-1,-1 3-354,2 1-15,-5 1-24,6 2 1,-6 2 0,4 2-105,-6 6 17,-2 2 1,-4 2-1,-1 0 1,-3 1-80,-2 4 1,-1-4 0,-5 4-1,2-4 6,3-1 1,-4 0 0,4-2 0,-2-1-134,2-2 1,-3-1-1,4 3 217,0-2 1,-3-4 416,7 4 0,1-5-36,7 6 0,4-7 1,6 1-1,0-2 20,0-2 1,0 0 0,1 0-279,3 0 79,-2 0 1,5 0-1,-4 2-1694,2 2 1616,6-2 0,-10 10 0,5-4 0</inkml:trace>
  <inkml:trace contextRef="#ctx0" brushRef="#br0" timeOffset="124">16198 14385 7274,'2'9'585,"2"0"0,-1-6-21,7 2 0,-6-4-38,5-1 0,-1-1-31,1-4 0,-2-2 154,-7-7-269,0 6 1,-7 2-927,-2 6 81,3 0-677,-6 0-574,10 0 1716,-4 6 0,12-4 0,2 4 0</inkml:trace>
  <inkml:trace contextRef="#ctx0" brushRef="#br0" timeOffset="125">17086 13246 6565,'0'9'779,"0"1"0,0-1-457,0 5 0,0 0-189,0 0 0,0-1 0,0 1 0,0 0 9,0 0 0,0 0 0,2 1-79,3 4-18,-4-4 1,5 5 0,-6-4 0,0 1 18,0 1 0,0 2 1,0-3-1,0 3 3,0 2 0,0-3 0,0 4 0,0 0 26,0-2 0,0 6 0,0-4-85,0 3 0,0 6 0,0-1 1,0-3-1,0-3-110,0-1 1,0 3-1,0 0 1,0 0-4,0-4 0,0 1 1,0-4 13,0 2 72,0-5 1,-1 9 0,-2-3 0,-2 2-38,2-2 1,1 3 336,2-2-208,0 2 1,0-3-1,0-1 1,0-1-1,-1 1-30,-4 2 0,4 10 0,-4 0 0,4-6-46,1-5 1,0 3 0,0 1 16,0 4 0,0 1 0,0-4 1,0-2-43,0-3 0,0-1 0,0-5 0,0 3 20,0 1 1,0 2 0,0 4 0,-2-4 5,-3-5 1,4 7 0,-4 0 1,4-1 0,1-10 0,0 3 0,0 3 0,0 7 0,0 2 0,0-4 39,0-2 0,0-9 0,0 3 20,0 0 1,0 4 0,0-2-25,0-2 0,0 0 0,0 0-35,0 1 1,0 1-1,0-6-1,0 1 0,0 0 1,0 0-8,0 0 1,0-5 0,0 0 0,0 2 11,0 2 1,0 1-1,0-1 30,0 1 1,0-4 0,0-1-7,0 2 4,0-5 1,0 6 209,0-3-234,0-2 1,-2-1 0,-1-5-232,-2 4 1,1-2 0,4 6-454,0 2 0,0-3-155,0 1 0,0-9 831,0-5 0,0-15 0,0-15 0</inkml:trace>
  <inkml:trace contextRef="#ctx0" brushRef="#br0" timeOffset="126">16823 13316 7312,'7'0'947,"0"0"0,-6 0-828,4 0 0,-2-5 1,5-1-1,-1-2 34,1-3 0,1-1 0,5-2 0,0-1-87,0-4 0,1 2 0,2-6 0,2 0 30,-2 1 1,-2-4-1,-1 4 87,0 1-102,0 1 0,-5 6 1,0 0-69,2 0 14,-5 0 0,2 6 174,-3 4-203,-4 2 46,5 2 1,-4 0 159,2 0 1,0 6-93,5 4 1,-5 2-1,4 2 1,-2 0-26,-3 0 0,4 0 0,-1 0 0,0 1 10,0 3 0,0-1 0,-1 5-226,4-2 1,-3 0 119,-1-1 1,1-2-1612,-1 6 1187,-1-6 0,-2 3 0,1-6 433,2 0 0,-1 6 0,-4 1 0</inkml:trace>
  <inkml:trace contextRef="#ctx0" brushRef="#br0" timeOffset="127">17295 15704 7850,'0'-14'-621,"0"0"1,0 5 300,0-1 16,-7 1 314,0-5 1,-3 7-103,1 2 84,6 3 1,-9 1-21,3-4 1,1 4 0,0-7-6,2-3 33,1 8 0,-1-15 0,-2 10 0</inkml:trace>
  <inkml:trace contextRef="#ctx0" brushRef="#br0" timeOffset="128">17114 15551 6069,'-8'-5'176,"4"1"1,1 5-1,0-7 412,-2 0 0,0 3-292,5-6 0,-1 10-181,-4-1 1,4 5 0,-5-4 384,-1-1-346,6 3 0,-5-12 0,6 9 350,0 6-209,0-1 32,0 1-190,0-6 0,0-3 1,0 0 354,0 0-333,0 4 0,0-8 385,0 2-236,0 4 1,0-4-225,0 10 1,0-2 0,0 3-38,0-5 51,0-4 0,1-4 0,4 0 32,4 1 0,-1 5-187,1-4 120,0 3 1,5 4 0,0 1 26,0 2 1,-2-2 0,-1-5-1,-2 1-20,2 2 1,1 2 0,2-3-122,0 0 0,-5 0 0,1 0-136,1 0 1,1 0 0,2 0 126,0 0 1,-5 0 0,0 0 139,2 0 0,1 5-49,2 0 0,-5-1 0,1-4 0,-1 2 37,-1 2 1,4-5-40,-3 6 1,-1-7 13,1 7 0,0-7 1,5 1-298,0 2 267,-6-4 1,4 0-9,-3-6 1,4 6 0,1-4 0,0 3-12,-1-1 0,-3 0 1,-1 9-1,2 0 5,1 1 0,-3 4 0,-1-9 0,0 5-82,-1-2 0,3 1 0,4-10 23,-1 0 0,-3 5 0,-1-4 75,2 3 0,1 4 0,2 1-1,0 2 1,0-2-8,0-8 1,0 4 0,-1-4 261,1 3-253,-6 2 0,4 0 89,-2 0-93,-4 0 0,6 10 1,-4 0-1,1-2 29,0-5 1,-4 2 0,4-8 23,2 1 0,1 4 36,2-11 0,-5 5 0,1 0 4,1 2 1,1 7-64,2 0 0,-5 1 1,0-5-3,2-1 1,-3 2-29,1-11 0,-4 7 0,4 0-37,2 6 1,-1-1 0,1-6 87,-1-2 0,-1 0-5,5 5-45,0 0 0,-5 0 1,0 0 40,2 0 0,1 5 0,2 0-62,0-2 0,-5 3 1,0-2 1,2-1 0,-3-3 0,1-3 0,0 0 0,1 3 44,-1 3 1,0 4 0,5-4-34,0 1 0,-5 1 0,0-5 1,2 0 16,2 0 0,1 5 0,-1-1-80,1-1 0,-3-1 1,1-2 34,4 0 39,1 0 0,-3 1 0,0 2 0,-1 2 0,1-2 1,5-1 0,-1-2 0,-1 0 20,-1 0 0,-2 0 1,-1 1-1,3 2 58,2 2 0,-1 0 1,5-4-1,0 2-30,-1 2 0,-4-1 1,3-4-1,-1 0-67,-1 0 1,5 0 0,-3 0 0,0 0 31,0 0 0,4 0 1,-4 0-1,0 0-27,0 0 2,4 0 1,-8-1 180,2-4-166,4 4 1,-5-5 0,4 6 0,0 0 22,-5 0 1,5 0 0,-1 1 0,0 2-6,0 2 1,3-1-1,-3-4 1,1 0-34,4 0 0,0 0 0,-1 0 0,0 0-40,0 0 0,-2 0 0,-1 0 0,1 0 16,0 0 0,-1 0 0,4 0 0,-2 0 12,2 0 1,-5 2 0,0 1 0,-2 2 6,1-2 0,4-2 0,-5-1 316,-1 0-307,5 0 1,-7 0-1,4 0 25,-4 0 1,4-4 0,-1-1 0,-1 2 0,0 1 12,2 2-7,-4 0 0,5 0-23,-6 0 1,5 0-1,-1 0 1,-1 0 0,-1 0-12,-3 0 0,1 0 0,0 0 0,0 0-24,0 0 0,-5 0 0,1 0 0,0 0 3,3 0 1,1 0-1,-1 0 1,1 0 18,0 0 1,-5 0 0,1 0-5,0 0 1,3 0 0,1 0 0,0 0 7,-1 0 0,-3 0 422,-1 0-135,0 0-204,5 0 103,-6 0 30,-2 0 449,-6 0-8094,0 0 7421,-6 0 0,-2 0 0,-6 0 0</inkml:trace>
  <inkml:trace contextRef="#ctx0" brushRef="#br0" timeOffset="129">20182 15371 8121,'-10'-5'1387,"1"0"1,5 1-749,-6 4 0,7 1 740,-1 4-800,2-4-288,2 12 1,6-12-227,3 4 0,4 1 0,1 0 1,0 0 138,-1 1 0,1 2 0,0-3-277,0 2 0,0-4 0,0 6-143,0 0 1,0-2-1,-1 0 1,0 0 0,-2-1-164,-2 4 0,-1-3 1,2-1 160,0 0 0,-7-1 192,1-2 15,-2 4 1,-2 1 0,-2-1 949,-2-2-640,2 5 0,-10-3 1,3 6-1,-4 0 446,-1-1 1,0 1 0,1 0-329,-1 0 1,0 0-1,0 0 1,0 0 0,-1 0 198,-4 0 1,4-5-517,-4 0 1,4-1-1,1 1 1,0-4-1476,0-4 1,0-1 1346,0 0 1,7 0 0,1 0 0</inkml:trace>
  <inkml:trace contextRef="#ctx0" brushRef="#br0" timeOffset="130">17086 15468 7034,'0'7'-963,"0"0"1160,0-7 49,0 0-95,7 0 1,-6-2-70,4-3 0,-2 4-28,1-4 0,-2 2-62,3-1 55,-4 2 1,-1-6 0,2 5 19,2-1 0,-1-6 1,5 4-20,-2-2 0,0 4 0,-2-5 6,0-2 0,5 3 0,-2-1 20,0-2 0,3-1 0,2-2-27,-3 0 1,2 5-1,-5-1 1,0 0 30,0-3 1,4 4 0,-4 0 0,0-2-53,0-1 1,5 2 0,-3 1 0,1-2 1,0-1 0,-1 3 1,3-1 51,-2 0-55,0 3 0,1-5 0,-1 3 0,2-2-1,1 2 1,2-4 0,0 4 0,0-3-15,-1-2 1,1 5 0,0 1 0,0 0-15,0 1 0,0-1 0,0-3 12,0 2 0,-1 1 1,1-3-1,0 2 1,0-2 0,0-1 0,0 0 1,0 1 86,0 1 0,-5 3 0,0-4 1,2 3-46,1 2 1,2-5 0,0 4-27,0-1 0,0-5 0,0 6 0,-2-2 84,-3-1-80,4 1 1,-6 1-1,6 2 82,-4 0-76,3 4 0,-4-8 16,6 5 0,-2-1-52,-3 1 0,4 4 0,-4-6 2,3 1 1,-2 5 0,-1-4 0,0 2-7,-1-2 1,4 4-1,-3-4 10,4 4 1,1-1 0,0-1-1,-1-2 0,1 2 0,0 0 0,0 0 23,0-1 1,0-1 0,0 5 21,0 0 1,-1-2 0,1-1-23,0-1-13,-6-1 1,4 5 0,-3-1 3,4-4 1,1 3 0,0-2 2,-1 2 1,1 2 0,0 0-10,0 0 1,-5 0-1,1 0 1,0 0 32,3 0 0,1 0 0,0 0-1,-1 0 1,1 0-1,0 0 1,0-1-2,0-4 1,0 3 0,0-2-28,0 2 0,-5 2 0,0 0 109,2 0-69,1 0 1,-3 0 0,1 0 0,0 0 143,3 0-139,1 6 0,0-4 32,-1 3 0,1-4-15,0-1 0,0 5-162,0-1 84,-6 1 1,2-3-1,-3 1-16,0 1 1,3 2 0,4-2 8,-1 0 0,-3 1-4,-1-5 68,0 6 1,5-4 21,0 2 1,-5-2-57,0-2 0,-4 4 2,4 1 1,-1 1-69,1-1 79,4-4 8,-12 5-53,11 1 48,-4 0-11,0 1 0,4 4-60,-4-10-33,6 4 75,-6 0-43,4-4 38,-4 4-2,5 0 1,-3-4-14,-1 2 0,-4-1 16,4 2-20,0-3 13,5 10 0,-6-11 0,2 7-1,-5-3 1,6-4-40,-3 12 40,-1-12-2,0 5-10,-1-6 9,-5 7 1,12-6 0,-10 5 8,6-6-10,-6 6 1,9-4-2,-10 4 17,10 0-14,-10-4 1,9 10-1,-5-4 1,0 1 1,0 0 1,3-4 0,-3 3 0,1 0-5,-1-1 0,0-2 0,-1 4-22,4 2 1,-1-3 0,-1 1 20,-1 2 0,4-4 0,-6 3 1,6-1 0,-4 3 48,1-2-37,-3 2 1,3-9 0,-4 6-10,2 2 1,1-3 0,-1 1-121,4 2 110,-3-5 0,2 5 1,-5-5-24,2 2 0,4 1 0,-3 3 16,2-3 1,-4 4-1,4-4-75,-2 3 0,0-2 1,-3-1-34,2 2 0,4-4 0,-2 1 53,0-2 1,-2 5 7,4-2 1,-4-1 0,2 1 109,0 2 0,-1-3-3,-2 1 0,-2-4 12,3 4-54,-4 0 0,1 1 110,2-1-110,-2-6 1,4 5 0,-6-4 3,0 5 0,0-1-17,0 1 1,5 1 14,-1 4 0,2-7 1,-2-1-23,0 1 0,1 0 19,-5 7 0,0 0 1,0 0 0,0 0-50,0 0 1,0-5-692,0 0 742,0-6 0,0 4 0,0-7 0</inkml:trace>
  <inkml:trace contextRef="#ctx0" brushRef="#br0" timeOffset="131">21320 14440 8508,'8'6'0,"4"-4"0,-3 3 0,3-4 0,-2-1 0,-1 0 0,2 0 0,1 0 0,2 0 0,1 0 0,4 0 0,-8 0 0,3 0 0,-2 0 0,0 0 0,2 0 0,0 0 0,0 0 0,0 0 0,-6 0-1,-2 0 0,-19 0 0,-2 0 1</inkml:trace>
  <inkml:trace contextRef="#ctx0" brushRef="#br0" timeOffset="132">21431 14329 8508,'8'-6'1483,"-2"-2"-1152,-6-6 0,0 8 1,0 6-118,0 8-141,0-2 1,0 11 0,0-3-100,0 1-21,0 7 1,0-5 0,0 6 0,0 2-182,0 1 1,0-3-1,0-1 1,0-2-147,0-3 0,0-2 1,0-1 373,0 0 0,-6 0 0,-2 0 0</inkml:trace>
  <inkml:trace contextRef="#ctx0" brushRef="#br0" timeOffset="133">22042 14329 10440,'13'5'49,"1"-1"0,0 1 0,2-5 0,1 0 12,1 0 0,1 0 0,-5 0 1,1 2-32,3 2 0,-2-2 0,2 2 91,-2-2 0,-2-1-218,0 4 146,-1-3 0,-5 5 101,-3-2-63,-4-3 1,-1 5 0,0-2-2,0 4 1,-4-1 0,-2 1 0,-2 2-153,-3 1 0,-1 2 1,-2 0-1,-2 0 67,-2 0 1,2 0-1,-2 0 1,3-1-55,1 1 1,-5-4 0,2-1 0,3 2-13,4 1 0,0-3 0,-4-1 0,2 0 71,3-1 0,-2-2 172,6 4-80,1-6 0,4 5-35,0-3 0,1-4 0,4 4 0,4-2 98,3 2 1,2-4 0,0 4 0,0-4-55,0-1 1,0 0 0,0 0 0,1 0-163,4 0 0,-4 0 0,4 0 1,-4 0 9,-1 0 1,0 5-1,0 0 1,0-1-585,-1 2 0,0-3 629,-4 7 0,10-7 0,-4 3 0</inkml:trace>
  <inkml:trace contextRef="#ctx0" brushRef="#br0" timeOffset="134">22500 14662 7738,'-14'0'1526,"6"0"-1074,2 0 1,7 0-216,4 0 1,-2 0 0,6 0 0,2-1-13,2-4 1,-3 4 0,3-4 0,2 4-267,1 1 1,-6 0-11,0 0 1,-7 1 60,1 4 1,-2 2 0,-4 6-198,-2-4 1,1 3 0,-7-2 0,0 0-168,-3 0 0,4 0 0,1-3-302,2 0 204,1-4 338,5 10 1,2-7 149,3 3 0,2-1 64,7-3-24,-6-4 0,0 5 1,-5-4 200,1 2 0,1 4 0,-5 6 139,0 0-380,0-6 420,0 4-307,0-4 0,-2 1 1,-2-1-1,-4-1 1,-1 0 124,0-1 1,-1 0 0,-4-3-311,1 2 0,-1-1 1,0-4-448,0 0 0,0 0-2100,0 0 2583,0-6 0,0-2 0,0-6 0</inkml:trace>
  <inkml:trace contextRef="#ctx0" brushRef="#br0" timeOffset="135">23041 14412 6760,'0'14'1178,"0"0"-203,0 0-457,0-6-169,0 4-110,0-10 0,6 4 456,3-6-322,-2 0 1,0-2 129,-2-2 1,-4-4 166,4-6-1009,-3 0 1,-4 7-869,-3 2 0,4 5 1207,-4 5 0,-2 2 0,-1 7 0</inkml:trace>
  <inkml:trace contextRef="#ctx0" brushRef="#br0" timeOffset="136">24165 12746 7361,'0'-9'-1243,"0"0"1869,0 6-393,0-3 1,0 16-149,0 4 1,0-1 0,0-4-1,0 2 34,0 1 1,0-3 0,0 0-167,0 2 81,0 8 0,0-4 0,0 5 0,0-1-35,0-1 1,0 5 0,0-3-155,0 2 58,0-5 0,0 9 0,0-3 0,0 2-9,0-2 1,0 3 0,0-4 0,0 1-8,0 0 0,0-4 1,0 4 51,0 2 0,0 1 0,0 0 0,0-1 0,0-2-5,0 2 0,0 1 1,0 2-1,0-2 55,0-3 1,0 2 0,-1-5-1,-2 1 6,-2 4 1,0-5 0,5 0 0,0-1 16,0-1 1,0 5 0,0-3 0,0 0 2,0 0 0,-4 4 0,-1-4 35,2 1-49,2 2 0,1 1 1,0-1-1,-2 0 1,-3-2 0,4 6 1,-4-6-1,4 2 18,1 1 1,0-6 0,0 4 0,0-2 34,0-3 0,0 3 0,0-2 0,-2-1-1,-3-1 0,4 2 0,-4 1-29,4-2 0,1 0 0,-2 0 0,-1 1 1,-2 1 5,2 1 1,2-5 0,-1 5 0,-1-1-45,-1-1 0,-1 1 1,5-4-1,0 2 15,0 2 0,-5 4 0,1-5-14,1-1 12,1-1 0,2 2 1,-1 2-1,-3 0-1,0 0 0,-1 0 0,5-3 1,0 2-2,0-2 0,0-2 0,0-1 0,-1 0 0,-4 0 0,4 0 0,-4 0 0,3 0 0,2-1 1,0 1-1,0 0 1,0 0 2,0 0 1,-1 1 0,-2 2 0,-2 2 0,2-2 1,1-2-1,2-1 1,0 2 7,0 2 0,0-2 0,0 2 107,0-2-111,-6-3 1,5 3 0,-4 1 64,4 1-63,1-5 0,0 4 0,0-3 0,0 2 3,0 5 0,-2-11 1,-1 4-1,-2-1-14,2-1 0,2 2 0,1 0 0,0 0 7,0-1 0,0 1 0,0 0 1,-2-1 42,-2-4 0,2 3 0,-3-3 26,4 4 0,1 1-11,0 0 0,0-5 108,0 0-118,0-6-94,0 9 74,0-10 1,0 10-108,0-2 92,0-4 0,0 6-87,0-3 84,0-2 0,0 5 0,0-3 58,0 3 0,0-2 0,-2-3 297,-2 0-179,2-3 0,-4-2-149,6 2 1,0 4 191,0 6-331,0 0-65,0 0 88,0-6 95,0 4 333,0-11-334,0 6 0,-2-7-222,-2 0-1053,2 0 1256,-4 0 0,-6-7 0,-4 0 0</inkml:trace>
  <inkml:trace contextRef="#ctx0" brushRef="#br0" timeOffset="137">23888 15565 6504,'7'-2'75,"-2"-2"430,-3 2 143,-2-4-127,0 12-309,0-4 1,1 4 12,4-6 1,-2 5 30,6-1 1,0 1-129,5-5 0,0 0 0,0 0-92,0 0 0,-5 0 0,0 0-27,2 0 1,1 0 0,2 0 76,0 0 0,0 0-51,0 0 11,0 0 0,0 0-19,0 0 0,0 0 0,-1 1 1,1 2 8,0 2 0,-5 0-128,1-5 116,-1 0 0,0 0 0,0 0 1,2 0 19,2 0 0,0 0 0,1 0-23,0 0 0,0 0 0,0 0 1,0 0-1,0 0 3,0 0 1,-1 0 0,1 0 0,0 0 11,0 0 1,0 0 0,0 0 0,0 0 8,0 0 0,1 0 169,4 0-191,-10 0 1,14 0 0,-9 0 148,1 0-139,1 0 1,-2 0-1,1 0 1,2 0 14,1 0 1,1 0 0,-5 0 0,0 0-7,0 0 1,-1 0 0,1 0 0,0 0-51,0 0 0,0 0 0,0 0 0,0 0-2,0 0 0,0 0 0,1 0 0,2 0 8,1 0 0,1 4 0,-5 2 0,1 1-4,4-1 0,-4-2 0,4-2 0,-2 1 16,1 2 1,-2-1 0,2-4 3,-3 0-11,6 0 0,-6 0 0,5 0 312,0 0-302,-5 0 1,7 0 0,-5 0 0,3 0 63,2 0 0,-5 0 0,1 0 1,-1 0 0,2 0 1,-4 2-1,4 1 1,-4 2-34,-1-2 1,4-2 0,1-1 0,-2 0-4,-2 0 1,4 0-1,-1 0 1,-1 0 12,-1 0 0,2 0 1,1 0-1,-2 0 1,-2 0 1,0 0 0,2 0 0,2 0 4,-2 0 0,-2 0 0,-1 0-143,0 0 114,0 0 1,1 0 0,2 0-68,2 0 47,-1 0 0,-2 0 0,1 0 0,1 0 16,-1 0 1,3 0 0,-1 0-1,-2 0 12,-2 0 0,-1 0 0,0 0 0,0 0-47,0 0 1,0 0 0,-1 0 0,3 0-5,2 0 0,-2 0 0,2 0 0,-2 0-4,-2 0 1,4 0-1,1 0 1,-2 0 1,-2 0 0,-1 0 0,1 0 0,2 0 10,2 0 1,-1 5 0,-2-1-19,2 0 17,-2-3-2,4-1 0,-5 0 0,2 0 0,2 0 0,-2 0-4,-2 0 0,3 0 4,1 0 1,-1 0 6,-4 0-23,0 0 1,0 0 0,0 0-1,0 0-27,0 0 1,-5 0-1,0 0 14,2 0 0,1 0 0,1 2 0,-2 1 24,-2 1 1,-5 1 0,6-5 18,0 0 0,3 0-12,1 0 0,-5 0 0,0 0 0,0 2 0,1 1 31,-1 1 0,-4 1 33,4-5-59,0 0 1,0 0-1,1 0 4,0 0 0,-2 0 1,1 0 4,2 0 1,-3 0 82,1 0 1,-4 0-22,4 0 316,-6 0-735,3 0 0,-7 0 1,-4 0 161,-4 0 0,1 0 185,-1 0 0,-7-6 0,-5-2 0</inkml:trace>
  <inkml:trace contextRef="#ctx0" brushRef="#br0" timeOffset="138">26858 15482 7742,'-14'6'2636,"5"-5"-2041,0 4 1,6-2 264,-2 2-728,3-4-154,2 12 1,2-7 0,3 5-127,4-2 0,3-6 1,2 1-1,-2 0 7,-2 0 1,2-2 0,-3 2 0,4-2 13,0-2 1,-3 0 0,-1 0-1,2 0-86,1 0 253,-4 0-108,4 6 74,-10-4 0,5 5 0,-4-2 111,2 4 0,0-1 0,-5 1 1,0 2-22,0 1 0,-2 2 582,-2 0-464,2 0 0,-9 0 0,5 0-16,-2 0 1,4-2 0,-6-1-1,0-4 81,-3 0 1,4 2 0,0-3 0,-2 0 0,-1 2 29,-2 0 0,-2-4 0,-1 4 0,-1 0-278,1-1 1,1-2 0,3 3 0,-3 0-58,-2-1 1,2-2-1,-2 3-3473,2-2 3499,9-2 0,-6 3 0,6 0 0</inkml:trace>
  <inkml:trace contextRef="#ctx0" brushRef="#br0" timeOffset="139">23860 12802 6534,'0'8'950,"0"4"-273,0-11-286,0 6-36,0-1 0,1-5-157,4 4 0,-2-4 0,5-2 0,0-4-78,-1-4 1,3-3 0,3-4-109,1-2 1,5 1 0,1-5 0,0 1 0,2-1 57,-1-3 0,2 4 1,5-1-101,0 2-32,0 2 1,-2 5-1,-2 4 1,-2 4 69,-2 4 1,0 2 0,-3 4-58,2 4 72,-1 10 1,-4 2 0,0 7-1,0 0 96,0 0 1,-5-2 0,-1-1-1,-1-4-321,1-1 1,-5 3 0,3-6 0,-1-3 201,-1-3 0,1-2 0,-5 5 0</inkml:trace>
  <inkml:trace contextRef="#ctx0" brushRef="#br0" timeOffset="140">24026 15509 7148,'-7'8'652,"1"-2"-434,6-6-436,0 0-131,-7 0 1,6 2 302,-4 2 535,4-2 43,-5 4-170,4-6-394,-4 0 35,6 0 0,-2 5 478,-2-1-97,2 1-157,-4-5-461,6 0 560,0 0-277,0-6 150,0 4 1,0-5-120,0 2-183,0 3 0,1-4 105,4 6 0,-3-6-38,2-3 421,-2 3-282,-2-7 1,1 10-1,2-6 111,2-2 0,0 3-151,-5-1 1,4 5-55,1-6 0,1 7 1,-3-3-2,2 0 1,6 3 87,-2-6 1,-1 5-141,1 0 0,-5-2 15,6 1 0,-6 0 0,6 5-139,0 0 65,3 0 0,-4 0-2,0 0 0,-4 0 31,4 0 0,-4 0 12,4 0 0,-4 0 25,4 0 1,-4 5 48,4 0 1,-6 1-1,3-3-90,0 2 1,0 1 58,4-2 2,-4-2 0,-5 6 180,4-4-144,-4-2 0,7 9 0,-5-5 67,2 1-57,0-3 1,-4 6 0,2-3-10,2 0 0,-1-2 0,-2 3 1,3-2 0,-4 5 1,5-4-104,0 1 1,-4 4 78,3-2 0,1-3 0,0 1-110,2-2 1,-4 3 111,6-4 0,-6 4 126,5-4-186,-5 0 1,3-1 262,-2 1-211,-4-1 0,7-2 42,-3 3 1,-2-4-38,6 4 1,0-4-29,5-1 1,-5 0 43,1 0 0,-6 0-60,6 0 43,-7 0 44,9 0 0,-9 0 124,6 0-109,-6 0 1,5-4-1,-5-2 75,2-2 1,4-1-1,-3-4-33,2 4 1,-3 1 0,2 4-29,0-6 0,-1 3 0,-3-3-1,1 0 0,6 2 1,-4 0 14,2 2 0,-4-5-9,5 2 1,-5 1 0,2 1 6,0 0 0,2-3-50,5 0 1,-3 4-123,-1 1 66,-6-2 0,9 5-145,-2-2 116,-4 2 0,5 1 0,-5-3 22,1 0 1,3-2-48,4 1-23,-1 3 61,-5-4 1,5 6-13,-4 0 0,-2 0-2,3 0 0,-3 2 1,4 1 108,-2 2 1,-4 1-51,4-2 1,-1 4-83,1 6 48,4-6 0,-10 4 34,6-3 0,-6-1 0,2 1 0,-2 2 17,1 1 0,-2-2 1,4-1-5,0 2 0,-4-4 0,2 3 0,0-1 14,0-1 0,-2-1 0,2-2 26,-2 4 1,-1-1-1,3 1-25,0 2 1,2 0 0,-3 0-24,2-2 1,4-5-1,-3 4 1,1 0-11,-1 0-50,5-5-139,-4 3 106,1-6 54,4 0 0,-9 0 1,5-2 42,-2-2 0,-1 1 0,-4-5 72,4 2 1,-2-5 0,5 2-17,-2-4 0,0 1 0,-3 1-22,2 2 0,4 0 1,-3-5-1,2 1 14,3 4 0,-3-2 1,-1 5-1,1 0 24,0 0 1,-4 0 0,6 1 0,0-4 0,3 1 309,1-1-369,0 6 1,-5-8-1,0 5-8,2-2-22,1 5 1,-3-8-1,1 7-24,0 0 26,3-3 0,-4 5 0,0-2 63,2 2-97,-5 2-21,0 0 31,1 0 0,-4 5 1,4 1-7,0 2 0,2-4 2,-5 5 1,3-1 0,-4 3 0,3-3-14,2-2 0,-5 5 1,1-2-1,-1 2-26,2-2 0,-2 3 0,5-2 1,-2 2-69,-3 2 0,3-5 1,-1 0-1,-1 2-164,3 1 257,-6-4 0,7 5 1,-5-4-13,2 3 13,-1-4 1,-2 3-1,1-5 4,1 1 1,1-2 0,-3 3 31,2-2 0,-1-1 10,7-5 7,-7 0 1,8-2-5,-7-3 0,2 2-3,-1-6 0,-2 1 0,5-2 38,-2 0 0,3 6 0,-3-6 135,2 0-165,1-3 1,1 4 0,-3 0-31,-1-2 30,5 5 0,-8-6 1,7 4 12,0 0 1,-2-3 0,0 5-1,-1 0 14,1 0 0,-5 0 0,3 3-27,1-2 0,0-1-14,7 1 1,-5 4 0,1-4 1,-6 3-8,6 2 1,-1 0 8,5 0 1,-2 2 0,-1 1 107,-2 2-104,-6-1 1,8-2 0,-5 1 1,2 2 1,1 4 0,3-3 0,-1 0 25,-1 0 1,-6 4 1,5-6 0,-1 7 0,3-2 0,-3 4 25,-2 0 1,-2 1 0,-2 0-43,3 0 1,-4 0-1,4 0 1,-2-6 0,0-2-135,2 0 61,-1-5 55,-4 6-74,6-7 137,-4 0-67,10 0 129,-10 0 0,9-7-65,-7-2 1,5-3 0,-2 0 0,-1 1 0,1 1-103,1 0 0,1-3 0,4-1 23,-4 1 0,3-1 0,-4 0 7,0 0 0,4 0 199,-3 0-183,-2 6 0,5 1 3,-3 2 4,-3 4 0,7-6 0,-4 7 1,3 0 0,2 0-15,0 0 0,-5 0 0,1 0 73,0 0 0,3 0 1,-1 2-4,-3 3 0,2-2 0,-5 4 0,0 1-27,1 0 0,3 1-12,0 5 1,2-2-1,0-1 18,-2-2 1,-3-6-1,-2 2 67,4-3 6,-3 4-98,0-5 0,-4 7 1,1-3 150,2 4-143,-1-3 1,-4 6 0,0-2 253,0 2-124,0-4 1,0 4 0,0-3 17,0 4 0,2-4-745,2 0 0,4-6 570,6 2 0,6-4 0,2-1 0</inkml:trace>
  <inkml:trace contextRef="#ctx0" brushRef="#br0" timeOffset="141">27538 14329 14276,'2'-8'3242,"2"4"-2458,-2 2 1,6 7-1492,-4 0 1,-1-1 0,7-4 554,0 0 0,-2 2 1,1 1-85,2 1 0,1 1 0,2-5 0,0 0 53,0 0 0,0 5 1,0-1-235,0-1 0,0-1-183,-1-2-52,1 0 1,0 0-270,0 0 1,0 0 4,0 0 925,-6 0 1,4-6-1,-4-2 1</inkml:trace>
  <inkml:trace contextRef="#ctx0" brushRef="#br0" timeOffset="142">27802 14246 11979,'-6'-8'-783,"4"0"1449,-2 4-877,2 2 0,2 2 0,-2 8 502,-2 0 1,2 4-1,-2-3 1,2 4-103,2 1 0,-1 1 0,-3 3 0,0 4-115,1 0 0,-3 2 1,1-4-1,0 0-198,-1 0 0,5 4 1,-4-4 201,3 1 0,2-4 0,0 3 0</inkml:trace>
  <inkml:trace contextRef="#ctx0" brushRef="#br0" timeOffset="143">28246 14829 12812,'14'0'1841,"-5"0"-1668,0 0 0,-4 0-119,4 0 0,-4 0-522,4 0 1,-4 0 0,3 2 323,-2 2 0,4 4 0,-2 6 0</inkml:trace>
  <inkml:trace contextRef="#ctx0" brushRef="#br0" timeOffset="144">28524 14871 11883,'7'0'1015,"-1"0"-1384,-6 0 81,0 0 254,0 6 0,7 2 1,0 5-1</inkml:trace>
  <inkml:trace contextRef="#ctx0" brushRef="#br0" timeOffset="145">28704 14926 8905,'12'9'0,"-1"-1"-1529,-2-2 832,-5-1 740,8-5 0,-4 6 0,5 2 0</inkml:trace>
  <inkml:trace contextRef="#ctx0" brushRef="#br0" timeOffset="146">29051 14996 11998,'8'-7'2962,"-2"6"-2926,-6-5 478,6 6 1,-3 0-624,6 0 0,-5 0 0,2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07:26:47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 8344,'-9'0'-214,"0"1"1,4 2 0,0 1 281,-1 1 1,3-2 211,-1 0 0,0-2-65,-2 2 0,2-1-54,-1 2 1,1 0 0,1 2 67,1 1 0,-1-3-141,2 2-16,1 3 0,-2 0-192,2 3 65,0-3 0,0-1 125,0-1 14,0 2 1,2-2 0,0 0-1,3-1-59,1 0 0,-1-2 1,2 1-1,-1-1 19,0 1 0,1-3 0,0 0-58,1 0 0,3-1 0,-1 1-45,0 0 0,0-1 1,1-2 83,1-2 0,-4-1 0,0-1 0,-1 0 132,-2-1 1,0-1 0,0 0 41,-1 0 0,0 0 0,-1-2 0,0 0 0,-1 1 55,-1-1 0,-1 0 0,0 0 391,0 0-500,0 2 0,-2-1 0,-1 1 221,0 0-315,-4 3 1,2 0 0,-3 1-50,-1-1 1,1 2-1,-1 0-124,-1 2 1,3 0 0,-2 0-95,-1 0 0,3 0 1,0 2-10,1 1 0,2 1 0,-1 0-243,1 0 0,0 1 207,1 1 1,0 0 0,1 2 16,1 2 1,1-2 145,0-1 72,2 1 0,-1-2 0,2-1 22,0 0 1,1 1 0,0-2-1,1 0 20,1-1 1,0 0 0,2-1 5,0 1 0,1-2-39,0 2 1,1-2 0,1-1 0,-3-1 11,-1-2 0,1 0 0,-1-2 0,0-1 44,0 0 1,-1 1-1,1 1 190,0 0-225,-2-3 1,0 2 0,-1-2 59,1 0 0,-3 1 466,0-3-421,-2 5 194,0-2-182,0 6-115,-2-4 1,-1 3 22,-3 0 1,3 1 9,-2 1-240,4 2 181,-1-1 0,2 5 208,-2 1-186,2-1 1,-2 0-1,2-1 219,0 3-206,0-2 0,0 6 124,0-1-167,0-2 1,0 4 0,0-5-1,2 2-80,0 0 0,1-1 0,0 1 0,0-1 9,-1 1 1,2 0 0,-2 0 0,0 0 164,0 0 0,-1-1 0,-1 0 5,0 1 1,0-1-1,-2 1 1,-1 0-1,-1 0 268,0-1 0,-1 1 0,0-1 1,-1 0-16,0 0 0,0-2 0,0-1 353,-1-1-555,-1 1 1,1-3 0,0 1 199,-1-1-203,-1-3 0,-1 1 0,-2-2 0,0-1-22,0-2 1,0 0 0,1-3 0,1 1-207,-1-1 0,3 2 0,0 0-2450,1 0 2559,1 2 0,6-2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292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10799 5984 8033,'7'-6'-433,"0"5"417,-7-12 564,0 12-94,-7-12 8,6 12-351,-5-5 1,4 6 220,-2 0-113,2 0 0,-4 1 194,6 4-886,0-4 265,0 6 104,0-1-76,6-5 214,2 12 1,1-12 0,-1 5 0,-1-1-1,1 0 0,1-2 26,5-8 0,-6-3 1,-3-6-176,-4 1 36,-1-1 1,0 0 325,0 0-151,-6 0 0,-2 5 0,-6 1 0,0 2 41,1 3 1,-1 1 0,0 2-1,0 0 21,0 0 0,5 5 0,1 3-65,2 4 1,1-1 0,5 7-1,2-2-104,2-2 0,0-2 0,5-3 0,2-4 58,1-4 1,-3-1-1,0 0-1221,2 0 550,2-6 624,-6-2 0,6-5 0,-6-1 0</inkml:trace>
  <inkml:trace contextRef="#ctx0" brushRef="#br0" timeOffset="1">18946 5873 6591,'-14'-12'1149,"1"3"-884,5 3 1,0 4 100,4-3 1,0 4-252,-5-4 359,6 4-234,-3 1 1,6 6-222,0 3 0,6-1 0,3-1 56,4 0 1,1-3 0,-1-4-101,1 0 0,0 0 0,0 0 0,-2-1-31,-2-4 1,0-3-1,-5-5 1,0-1 63,1 0 1,-5 0 0,4 0 0,-5 0 129,-5 0 0,2 0 0,-6 0 1,-3 1-57,-5-1 1,0 6-1,-6 2 530,-2 0-417,5 4 1,-5-3 0,7 9 314,1 0-377,1 13 1,4-6 0,3 11 0,4-1-170,4 1 0,2-4 0,4 4 1,6-4-30,6-5 0,4-1 0,8-7 65,4-2 0,2-14 0,7-4 0</inkml:trace>
  <inkml:trace contextRef="#ctx0" brushRef="#br0" timeOffset="2">26039 5401 7765,'-14'0'-5,"6"0"-224,2 0 180,0 0 0,3 0 160,-6 0 166,6 0-64,-3 0-58,6 0 1,-2 0 1,-3 0 0,4 2-141,-4 2 83,4-2 30,1 10-31,-6-10-163,4 10 74,-4-4 1,6 1-35,0 0 1,1-6 0,4 2 0,4-3-90,4-2 125,0 0 1,1-2 0,0-1-41,0-2 0,0-5 1,0 0-8,0-2-90,-7-2 123,6 0 1,-12 5 0,4 0-1,-4-2 1,-1-1 137,0-2-138,-6 0-1,5 6 0,-12 2 126,6 0 0,-7 4 1,0-2 57,0 2-150,0 8 0,2-3 1,1 7-1,3 0 1,2 3-1,3 1 1,2-1 9,1 1 1,0 0-151,0 0 1,6-5-1,3-1 1,3-2 57,2-3 1,0-1-1,0-4 1,0-1 79,0-1 1,0-7 0,-1 2 22,1-4 1,-1-1 0,-4 0 0,-3 1 0,-1-1 38,-1 0 0,1 5 0,-7 1 0,-1 0-5,-1 0 1,-7 5 0,2-1 0,-4 2 157,-1 2-179,-6 0-10,5 0 187,-5 6-135,0 2 0,4 6 0,-2-2 60,3-3-86,7 4-116,-4-5 1,10 1 0,-1 0 0,6 0-215,6-1 0,4 3 232,0-7 0,1 3-415,0-3 208,0-2 1,2 4-1,0-8 1,3-2 224,-2-5 0,-2-4 0,-1-1 0</inkml:trace>
  <inkml:trace contextRef="#ctx0" brushRef="#br0" timeOffset="3">18946 5804 7769,'-14'-5'645,"1"1"1,3-1-439,1 5 1,4 0 0,-2 2-34,1 2 1,1-1 0,5 6-202,0 2 1,1 2-132,4 1 1,3-5-81,6 0 184,0-6 1,-1 3-48,1-6 106,0 0 0,0-6 107,0-3-49,-6-3 1,2-2 0,-5 0 77,-2 0 0,-3 2 0,-3 1 0,-3 3 28,-2 2 1,-6-3 0,-4 4 0,-1 2 54,-1 1 0,3 2 0,-4 2 0,1 1-65,3 2 0,7 5 0,6 0 1,2 2-1036,2 2 1,3-5 875,7 0 0,5-6 0,13 4 0</inkml:trace>
  <inkml:trace contextRef="#ctx0" brushRef="#br0" timeOffset="4">10799 5957 7831,'-14'-8'0,"0"2"86,0 0 0,5 4 0,0-3 193,-2 4 0,3 1-29,-1 0 0,1 1-120,-1 4 44,3-3 1,6 10-115,0-3-62,0 3 0,0 2 1,1-1-1,4-2-61,4-2 1,3-6 0,2 3-1,0-1 41,0-1 1,0 1 0,0-5 0,0 0 100,0 0 0,-1-6 0,1-4-7,0-2 1,-6 3 0,-2 0 0,-1-2 166,-1-2 0,-1 0 0,-6-1-47,-1 0 1,-7 5 0,2 1 0,-5 2-51,-5 3 1,4 1 0,-4 2-409,4 0 142,1 0 0,0 2-1496,0 2 1620,7-2 0,-6 16 0,6-2 0</inkml:trace>
  <inkml:trace contextRef="#ctx0" brushRef="#br0" timeOffset="5">2526 6193 7402,'-14'0'625,"7"0"1,-1 0-455,3 0-261,4 6 36,-5 2 1,6 1 0,0 0 35,0 2 0,1-5 1,4 0-91,4 0 1,-1-4 68,1 3 1,0-4 40,5-1 0,-6-1 1,-4-4 0,-2 2 0,-2-6 3,0-2 0,-6-2 198,-3 0-165,2-1 1,-5 1 0,3 2 308,-4 2 1,0 6 104,-1-1-361,6 2 1,-3 4 61,7 2-258,-7 4 0,9 1-216,-2 0 0,4-6 0,3 4 0,3-3 320,2 1 0,-5-7 0,3-5 0</inkml:trace>
  <inkml:trace contextRef="#ctx0" brushRef="#br0" timeOffset="6">2956 5957 8490,'-1'-8'-653,"-4"3"1,4 2 1085,-4-1-273,4 2 1,-1-4 0,-1 4 87,-2-2 0,-1 2-145,2-3 1,2 5 0,-3 5-11,4 4 0,-4-1-325,1 1 223,-1 1 1,6 2 0,3-1-17,0-2 71,7-6 0,-8 3-189,6-6 173,-6 0 0,10 0 0,-6-1 111,1-4-126,5 4 0,-12-12 29,4 4-17,-4-3 1,1-2 0,1-2 0,1-1-84,0-1 0,-3-1 0,-1 5 1,-1 2 78,-4 3 1,2-2-1,-6 6 163,-2 2 1,-2 2-90,0 1 0,0 1 1,4 4-87,4 4 0,-1 4 0,2 0 27,0 1 0,4-1-129,5-4 1,-2-3-117,6-6-59,1 0 1,-3-1 265,-2-4 0,3-3 0,-1-6 0</inkml:trace>
  <inkml:trace contextRef="#ctx0" brushRef="#br0" timeOffset="7">3220 5887 7991,'14'8'16,"-6"-2"1,3-4 0,-5 1 180,1 1 1,-2 1 98,4-5 1,-6-6-173,2-3 1,-8-4 0,-3-1-68,-2 0 0,0 5 0,-2 1 1,2 1-1,0 1-57,0-1 0,4 3-1609,-5 4 1609,5 6 0,-2 2 0,6 6 0</inkml:trace>
  <inkml:trace contextRef="#ctx0" brushRef="#br0" timeOffset="8">7759 6234 8266,'-9'-7'1825,"-1"2"-1670,7 3 0,-1 2 1,7-1-1,3-2 67,2-2 1,1 1-1,6 2 1,4-1 77,4-2 0,3 1 1,4 4-289,2 0 29,3 0 1,7 0-1,-2 0 133,-3 0-207,3 0 0,-6-2 0,5-1 1,-2-3-119,1-2 0,-4 3 0,-1-2 1,-6 1-242,-3 3 0,-4 1 392,-7 2 0,1 6 0,0 2 0</inkml:trace>
  <inkml:trace contextRef="#ctx0" brushRef="#br0" timeOffset="9">6829 11066 9908,'0'-14'1793,"0"5"-2043,0 0 318,0 0 1,0-1-1,0 1 483,0-2 0,0-1 58,0-2 0,0 5 486,0 0-748,0 5 0,-2 0-173,-2 8 0,2 4 1,-2 8-1,1 2 31,-2 5 1,3 3-1,-4 4-545,0 2 243,5 4 1,-10 5-1,5 2 1,-1 4 85,1 4 0,-3 1 0,4 1 0,2-2 17,2 1 0,-4 2 1,0 1-1,1 1 27,-2 0 1,4-7 0,-4-3-58,0-3 0,4-7 1,-2-4-1,2-2 1,2-4-56,0-3 0,-5-3 1,1-6-1,1 0 57,1 0 1,2-5-102,0 0 58,0-6 1,0 0 34,0-12 0,0 4 0,0-8-1554,0 0 1206,0-5 0,0 5 0,0-4 0,-1 0-258,-4 2 1,0 0 538,-8 1 0,2 0 0,-9 0 0</inkml:trace>
  <inkml:trace contextRef="#ctx0" brushRef="#br0" timeOffset="10">6468 11983 9908,'2'7'228,"2"-2"1,-1-3-1,7-1-247,0 4 0,-2 4 0,0 8 0,0 3 430,-1 2 1,1 1 0,3 6 419,-2 3-625,0-2 1,5 2 0,0-9-73,0-4-122,0-4 0,1-2 0,2-4 0,2-5 121,-2-2 1,4-5-1,2-5 1,4-10 104,0-12 1,6-4 0,-1-15 0,-1 1-19,-2 3 0,-2 4 0,-3 4 0,-2 6-1089,-2 6 0,-6 7 895,-5 8 1,-12 10 0,1 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30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10715 8192 8555,'-6'-8'227,"-3"4"0,1 2 0,-1 2 795,-2 0 1,4 0-382,-3 0 0,6 2 720,-6 2-1070,7-2-92,-3 4 0,8-6-117,2 0 1,4 5 0,6-1 45,0-1 1,0 0 0,0 1 2,-1 0 1,1 1 0,-1-4-1,-1 2-134,2 2 0,-3 1 0,7-3 0,-2 2-64,-3-2 1,3-1 0,1-1 0,3 2-39,2 2 1,-4-1 0,5-4-130,2 0 187,-5 0 1,6 0 0,-4 0 0,1 0 140,0 0 1,-1 0 0,2 0-122,-1 0 3,0 0 1,4 0 0,-3 0 96,0 0-61,-8 0 1,9-4 0,-5-1 0,0 2-8,0 2 0,3 1 0,-3 0 0,1 0-33,-1 0 0,3 0 0,-3 0 1,1 0-16,4 0 1,0 0-1,-1 0 1,-2 0-10,-2 0 0,5 0 0,-4 0 36,1 0 0,-1 0 0,-4 0 0,3 0 0,1 0-10,-1 0 0,-2 0 1,-2 0 111,2 0-113,-3 0 1,5 0-1,-6 0 225,0 0-186,0 0 0,0 0 0,1 0 0,2 0 10,2 0 1,-1 0 0,-4 0-1,0 0-50,0 0 1,5 0 0,-1 0 0,1 0 11,1 0 1,-5 1 0,5 2 0,-1 2-74,-1-2 0,5-2 0,-4-1 61,-2 0 1,3 0 0,-2 0 0,-1 0 0,-1 0 92,-2 0 0,-1 0 0,3 0 98,2 0-168,-2 0 1,4 0 0,-6 0-1,0 0 16,-1 0 1,1 0-1,0 0-59,0 0 62,0 0 1,0 0-1,1 0-71,4 0 47,-4 0 0,5 0 0,-6 0 0,0 0 21,0 0 0,0 0 0,0 0-9,0 0 1,-5 0 264,0 0-11,-6 0 1,2 0 0,-10 0-139,-4 0 1,-3 5 0,-2 0-242,0-2 180,0-2 0,0-1 0,0 0-13,0 0 1,0 5 0,0 0-1,1-2-51,-1-2-30,-6-1 0,4 0 48,-2 0-11,-4 0 1,5 0 0,-6 0 0,-2 0 4,-1 0 0,-8 0 0,-1 0 0,-2 0-138,0 0 0,0-1 1,-5-2-1,2-4-29,3 0 0,2-1 0,4-3 1,-2 2 162,2-2 0,2 3 0,1 1 0,1-1 33,-1 0 1,0 4 0,0-4-6,1 2-49,-1 1 0,0 1 1,0-1 23,1 2 21,-1 1 0,0 2 1,0 0-41,0 0 47,7 0 0,-4 0 1,5-1 392,-1-4-360,4 4 0,-8-6 0,6 7 0,1 0 106,-2 0 0,-2-4 1,-5-1-90,-1 2 1,0 2 0,2 1 0,1 1 0,4 2 121,0 2 0,-3 1 1,2-3-1,-1 2-68,0-2 0,4 3 1,-2 0-1,-1 0-132,1 0 0,4 1 0,-3-4-147,0 1 200,4 1 1,-4 0-1,6-1 1,-1-1-13,-4-1 1,4 2-1,-4 1 1,4 0 51,1 1 1,0-5-1,0 4 1,0-3 44,1-2 1,3 0-1,1 0 1,-2 1-62,-1 4 0,3-4 0,-1 4 48,0-4 0,2-1-65,-1 0-599,6 0 0,-2 0 0,11-1-834,8-4 1,6 4 0,9-5 1372,4-1 1,-4 0 0,5-7-1</inkml:trace>
  <inkml:trace contextRef="#ctx0" brushRef="#br0" timeOffset="1">19127 8289 7567,'-8'-1'1107,"3"-4"-1145,4 4 0,2-6 1,4 7-13,4 0 0,4 0 0,2 0 0,2 0 109,2 0 1,1 0 0,-2-1 0,5-2 29,3-2 0,2-4 1,2 3-1,0 0 53,3-1 0,5 1 0,-1 3 0,3-2-48,2 2 0,-3 2 1,1 1-1,3 0-32,0 0 0,6 0 0,2 0 0,2 1-75,-2 4 0,3 1 0,-5 5 0,2-3-6,0-2 1,-2 3 0,4-4-1,-3-2 24,3-2 0,2-1 0,4-1 8,1-4 1,2-3-1,-4-5 1,1 0 0,-3 2 69,-4 2 0,-1 5 1,3-4-1,-3 2 84,-5 3 1,-3 7 0,-3 5 0,-3 4-33,-4 1 1,-4 4 0,-1 1 0,0-1-26,-1 2 1,1-4 0,0 2 0,0-4-82,-1-5 1,1-2 0,-2-7 0,-1 0-414,-2 0 0,0-2 384,5-3 0,-6-8 0,-2-9 0</inkml:trace>
  <inkml:trace contextRef="#ctx0" brushRef="#br0" timeOffset="2">19724 16176 7545,'7'-6'1086,"0"4"-1143,-7-4 1,1 1 0,4 1 0,4 1 0,5 1 67,4 2 0,2 0 1,5 0-1,-2 0 61,2 0 1,3 2 0,2 1 0,3 3 5,-2 2 1,3-5 0,0 3 0,1-2-19,4 1 0,-1 0 1,1-5-1,-2 0-20,1 0 0,2 4 1,2 1-1,0-2-62,-1-1 1,-1 2-1,-1 2-62,-2 2 109,-6 1 1,-2 5-1,-6 0 1,0 0 6,-1 0 0,-2 1 0,-6 1 0,0-1 2,0-2 1,-5-4 0,0 2-26,2-2 0,1-8 1,1-1-9,-4-7 1,-3-1 0,-6-1 0,0-2-4,0-1 1,0-2 0,-1 0-1,-4 0-3,-4 0 0,-8 5 0,-3 1 0,-2 0-36,-3 1 0,-7 4 0,-5-2 0,-3 3-31,-2 2 1,-1 0-1,-2-1 86,-1-4-14,0 4 0,4-7 0,0 5 0,1-2 104,-1 2 1,1-3 0,0 0 0,3 0-76,1-1 1,0 3 0,-5 4-1,2 0-10,3 0 0,-1 0 0,5 1 1,2 2 39,2 2 1,7 4 0,4-2-1,3-1 7,1 0 0,6 0-109,3-1 0,5-4 1,6 4-1,8-4-8,8-1 1,10-1 0,7-2 0,6-3 39,5-2 0,4 5 0,4-2 116,2 4-96,-9 1 0,9 0 0,-9 1 0,3 4 52,1 4 1,1-1 0,-1 1 0,1 2-16,-1 1 0,1-3 1,-2-1-1,-2-2 24,-1-3 0,-5 0-159,5 2 69,-6-3 1,3 4 0,-7-6-1,-1 0 1,-4 1-43,-8 4 0,-2-3 0,-8 2-51,-1-2 215,-7-2 1,-10-5 0,-10-1-1,-3-2-171,-6-3 1,-7 4 0,-10-3 0,-2 0-98,-5-3 168,-2 6 1,3-6-41,1 4 34,-7-3 0,0 2 1,-3 1-1,3 0-12,0 1 1,-4 2-1,-7 6 1,2 0 28,-1 0 1,-1 1 0,4 3-1,-1 2 60,1 1 0,-1-3 0,2 2 0,2-2-49,1 1 0,6 0 0,0-5 0,5 0-21,3 0 0,8-2 0,1-1 1,8-2 26,5 2 0,2 0 68,4-1 0,4 2-426,10-3 224,3 4 1,12 2-1,4 2 109,7 2-5,5 6 1,10-8-1,2 6 1,1 2 86,4 1 1,4 2-1,1-1 1,1-3-30,4 0 0,3-7 1,4 1-1,-2-2 7,-3-2 1,1 0 0,-6 0 0,-1 0-56,-2 0 0,-8 5 1,-3-1-1,-3 1-6,-1 1 1,-2-3-1,-1 5 1,-4-2-3,-1-3 0,-6 3 0,-7 0-31,0 2 1,-8-5 234,-3 2-136,-13-4 1,4-1 0,-13-1-87,-4-4 3,-7 4 0,-3-12 0,-8 4 0,-1-3 9,-4-2 1,-1-5-1,-2 1 1,-1 1-19,-3 1 1,1 4 0,-6 3-1,-1 4-19,-2 4 1,-3 1 0,0 0 0,-2 1 27,1 4 0,4 2 0,-7 7 0,4 0 56,2 0 0,4 0 0,2-2 0,1-1 13,3-2 0,2-4 0,3 3 0,4-2-28,9-3 0,0-1 0,9-2-1,1 0-385,8 0 286,2 0 1,14 4 0,2 1 0,3-1 79,2 3 1,8-6 0,5 4-1,9-4 6,4-1 0,8 0 0,3 0-5,3 0 1,4 0-1,1 0 1,-2 0-1,2 0 15,-2 0 0,0 0 0,-2 0 0,-1 0 7,-3 0 0,1 0 1,-7 0-1,-3 0 62,-4 0 1,-7 0-1,2 0 1,-4 0-81,-1 0 0,-5 0 0,-2 0 0,-2 2 4,-7 3 1,-2-4 325,-6 4-309,-2-4 1,-2-1 0,-10 0 0,-3 0-27,-6 0 1,-3 0-1,-8 0 1,-6 0-78,-6 0 0,-4-1 0,0-2 0,-6-4-43,-7 0 1,2-1 0,-3-3 0,3 3-32,1 2 1,1 2 0,-1 4 0,2 0 110,3 0 0,-1 0 1,6 0-1,-1 1 164,-1 4 1,7 1 0,-1 5 0,8-2-91,5 2 0,7-3 0,4-1 181,2-1-159,9-1 1,-4 1 0,6 4 0,7-4 0,9-2 0,7-2-34,10-2 0,7-2 0,12-2 0,5-6-118,7-2 1,-1 0 0,5 1 0,1 2-49,-1-2 1,2-1-1,3-2 1,-4 1 151,-4 4 0,-7-2 0,-4 7 0,-1 1 83,-3 1 0,-10 2 0,-5 0 0,-7 0 35,-3 0 1,-6 5 0,-7 1 0,0 2-119,-4 2 1,-3-2-1,-5 1 1,-4 1-13,-4-3 0,-7 1 0,-3-5-440,-3 2 246,-8-1 0,-1-4-267,-7 0 334,-12-6 0,3-2 1,-11-5-1,2-1 1,-1 0-28,-3 0 0,6 0 0,-1 2 0,5 1 105,3 2 0,8 4 0,3-3 0,9 2 56,6 3 1,16 1-232,5 2 1,25 7 0,19 0 218,11 1 0,2 4 0,8-4 0</inkml:trace>
  <inkml:trace contextRef="#ctx0" brushRef="#br0" timeOffset="3">16809 8345 8259,'14'0'-194,"-2"1"0,-1 2 319,-2 2 1,0 4-1,5-3 1,0 2-177,0 3 0,4 1 0,3 2 0,-1 0-69,0 0 1,4 1 0,-2 2 75,-1 2 17,6-1 1,-7 1 0,4-1 11,0-1 0,-1 3 0,4-1 0,3-2 0,1-2-12,1-1 1,2-4 0,-2-3 0,5-1 23,3-3 0,2 4 0,0-3 0,-1-1 52,1-1 1,1-4 0,2-1-1,1-3-8,-1-2 0,-2-1 0,0-5 0,2 0-5,1 0 1,5 1 0,-3-1-36,1 0 0,-4 0 0,1 0 1,-3 0 106,-1 0-92,-6 0 1,2 5 0,-5 0 128,-3-2-143,6-1 1,-7-2 0,2 0-1,-5 0 15,-3 0 1,-1 0-1,3 2 1,-4 1-48,-1 2 0,-1 6 0,-5-2-14,0 4 0,-5 1 0,-2 1 222,0 4 1,-3-2 75,-4 6 1,5-4-236,0 4 0,4 0 0,-5 5 0,-1 2 12,-1 2 0,-2 4 0,0 6-181,0-1 171,-6 7 0,3-4 0,-5 2-151,2-3 129,1-1 1,5-6 0,0-4-283,0-2 238,6-9 0,2 4 1,8-6-1,2-4-60,5-4 1,3-6-1,4-10 1,2-4-77,5-3 0,8-2 0,1 0 0,-1 1 82,-2-1 0,-1 0 0,-1 2 0,1 4 157,0 8 0,-7 7 0,-3 7 0,-2 0 317,-2 0 0,-2 6 0,-2 3 0,-2 4-18,-2 0 1,5 1 0,-1-1 61,7-4-292,-1 3 1,10-10 0,-2 4-339,7 0 87,-2-4 0,11 4 1,-3-6-1,3 0-61,1 0 0,1 0 0,1 0 0,2 0 100,1 0 0,6 0 1,0-2-1,7-1 125,-34 1 1,1 0-1,0-4 1,1 1 0,1 0-1,0 1 1,-1-2-1,1-1 58,0 0 0,-1 0 0,0 0 0,0 0 0,-1 0 0,0 1 0,36-7-605,-5 4 0,-5 3 237,-11 6 1,1-6 0,-1-2 0</inkml:trace>
  <inkml:trace contextRef="#ctx0" brushRef="#br0" timeOffset="4">19252 8817 8101,'7'-14'30,"6"6"55,-12 2-57,5 6 0,-6 6 0,0 5 0,0 5-20,0 2 0,-6 7 0,-1-2 1,-3 3 5,1 2 1,1 0-1,-2-2 1,2-1 6,2-2 1,1-6-1,4 1-286,-4-2 1,3-7 153,-2 0 1,2-7 0,4-2 102,2-8 1,-1-11 0,5-4 0,0-3-13,0-2 1,1-1 0,5-3 59,0-5 0,-1 3 0,1 1 1,0 5 311,0 5-190,0-3 1,-6 15-1,-2-1-39,0 4 1,-4 5-103,2 8 1,-2 7-1,-2 7 1,0-2-1,1 0-121,4 1 1,-2-7 0,5 3 0,-1-3-121,1-4 1,1 4 0,5-6 0,0-2 138,0-2 0,1-2 0,2-4 0,3-4 99,2-3 1,-5-2 0,3 0-1,0 0-63,3 0 1,-3 0 0,-1 0 236,-4 0-76,-1 7 1,0-4 157,0 6-209,0 1 1,-7 5 0,-2 4 100,-3 4 0,-2 5 0,0 4 0,-2 6 66,-3 2 0,-1 2 1,-5-1-1,2 1 7,-2 0 1,1 0-1,0-1 1,4 0-149,0-4 0,5 1 1,-4-5-2259,3-2 2167,2-2 0,7-1 0,0 0 0</inkml:trace>
  <inkml:trace contextRef="#ctx0" brushRef="#br0" timeOffset="5">20182 8914 7265,'-10'-8'-542,"3"2"1167,1 0 1,-1 4 0,3-2 66,2 2-742,-4 2 52,6 0 0,2 0 1,1 2-130,1 2 103,13-2 1,-7 4-1,10-6-224,0 0 131,1 0 0,2 0 1,-1 0-1,0 0-92,-1 0 1,1 0 0,2 0 0,-2 0-344,-2 0 0,-1 5 552,-6-1 0,-5 1 0,-8 1 0,-8 2 0</inkml:trace>
  <inkml:trace contextRef="#ctx0" brushRef="#br0" timeOffset="6">20140 9053 8091,'0'8'50,"3"-2"1,5-6-1,7 0 243,5 0 0,3-2 0,5-1 0,2-1-157,2 0 1,-3-2-1,5 2 1,-1-1-634,-1-1 0,-6 4 497,-7-2 0,-4-4 0,-1 0 0</inkml:trace>
  <inkml:trace contextRef="#ctx0" brushRef="#br0" timeOffset="7">20848 8761 7878,'0'-14'850,"0"7"-491,0 1-331,0 6 1,1 1 0,3 4 0,2 4 11,1 3 0,7 2 1,5 2-1,-1 1-78,2 1 0,-4 1 0,4-4 1,-2 2 87,1 2 0,1-1 1,-3-4-766,1 0 514,1-6 1,-5 4 0,0-4-724,0-1 138,-7 6 786,6-12 0,-12-1 0,5-8 0</inkml:trace>
  <inkml:trace contextRef="#ctx0" brushRef="#br0" timeOffset="8">21292 8747 7080,'0'-13'457,"-1"6"0,-3 7 0,-2 8-233,-1 4 1,-3 4 0,-5 4 311,-4 8-395,4-1 1,-11 14 0,3-3 0,-4 5 74,0 4 0,-1-1 0,0-4 1,2-2-192,3-3 0,3-2 1,7-5-1,4-1-641,5-3 1,-3-7-1,3-1-737,1-3 1,0-7 1352,-2-3 0,3-16 0,-4-4 0</inkml:trace>
  <inkml:trace contextRef="#ctx0" brushRef="#br0" timeOffset="9">21542 8761 8061,'8'-9'100,"-4"0"1,-1 6 18,2-2-66,-3 10 1,10-2 0,-4 6 0,1 2 79,0 1 1,0 2 0,5 0 0,0 1-78,0 4 0,0-4 0,0 4 0,-2-4-332,-3-1 0,4 0 0,-4-2 0,3-1-138,2-2 1,0-5-1,-2 2 1,-1-2 413,-2 1 0,-6 0 0,10-5 0,-5 0 0</inkml:trace>
  <inkml:trace contextRef="#ctx0" brushRef="#br0" timeOffset="10">21986 8734 8061,'8'-7'0,"-2"-2"0,-1-3 459,-1-2-294,1 6 0,-5 4 1,0 8-1,0 7-184,0 6 0,-6 5 0,-5 5 0,-5 3 93,-2 2 0,-5 2 0,3 5 373,-2-2-392,-1 0 0,0 4 0,0 2 0,-2 2 65,-1 1 0,-2 1 0,2-4-814,3 3 435,-3-9 1,12 5 0,-2-13 0,7-1-485,3-6 1,0-7 742,1-6 0,3-9 0,-4-7 0</inkml:trace>
  <inkml:trace contextRef="#ctx0" brushRef="#br0" timeOffset="11">22458 8609 8039,'-6'7'-156,"3"-1"307,-6-6 1,4 5 0,-3 1 0,2 2 49,3 3 0,-3 3 0,0 4 0,-1 4-105,1-1 0,0 4 1,3-5-1,-2 0 24,2 0 1,2 3 0,1-4-488,0-2 238,0-2 1,0-1-1049,0 0 762,0 0 1,0-5-619,0 0 841,0-5 1,-5 0 191,0-8 0,1-10 0,4-8 0</inkml:trace>
  <inkml:trace contextRef="#ctx0" brushRef="#br0" timeOffset="12">22264 8595 8039,'0'-8'735,"0"2"0,1 1-454,4 1 0,3 0 0,5 8 0,3 0-67,2-1 1,4 0 0,6 0 0,-1 4-138,1 0 1,5-4-1,1 2 1,1-3-1194,4-2 0,-1 4 1116,-1 1 0,3-1 0,-4-4 0</inkml:trace>
  <inkml:trace contextRef="#ctx0" brushRef="#br0" timeOffset="13">15740 6817 8082,'-6'-7'-943,"3"-6"586,-6 4 0,4 1 429,-4-1 1,4 6 153,-4-2-130,6 4 0,-5 1 184,3 0-225,4 0 0,-7 0 205,3 0 0,2 0 0,-4 1 450,1 4-652,1-3 0,6 4 1,4-6-1,4 0-34,4 0 1,1 0-1,-1 0 1,3 0-17,2 0 1,-1 0-1,5 0 1,-1 0 25,1 0 0,-3 0 0,4 0 0,0 0 32,-2 0 0,6 0 0,-6 0 0,2 0-6,1 0 1,-3 1 0,4 2 0,-2 2-171,2-2 0,-4-1 0,1-1-417,-2 4 441,-2-4 1,-4 6 0,0-6 161,0 4 0,0-4 174,-6 12 0,-4-12-43,-8 4 0,-4-4 0,-6-1-148,0 0 0,-4 0 0,-2 0 1,-2 0-57,-3 0 1,-1 0 0,-2 2-1,1 1 50,-1 2 1,-5 5-1,-1-2-174,-1 0 66,4-2 0,-3-6 0,6 0-18,1 0 89,5 0 1,-3 0 0,7 0 0,1 0 55,2 0 0,1 0 1,0 0 336,0 0-277,0 0 0,6-2-142,4-2 1,4 1-1,3-7 1,4 0-45,6-3 1,2-1 0,11 1 0,1-1 40,2 0 0,3 0 0,-1 0 142,2 0-131,5 6 1,-4 2-1,3 6-942,-5 0 626,-2 0 1,-2 6 317,-1 4 0,-5 8 0,-2 4 0</inkml:trace>
  <inkml:trace contextRef="#ctx0" brushRef="#br0" timeOffset="14">14588 6873 7800,'-8'0'-1756,"1"-5"1756,2 1 828,-3-7 305,-6 3-602,7 1-290,0 0-272,7 7 1,0 2 0,0 3 26,0 4 0,7-2 0,2 1 0,3 0-40,2 0 0,2-5 0,0 1 1,5-2-55,0-2 0,2 0 1,5 0-1,0 0 88,0 0 1,-5 0-1,-2 1 1,1 3 63,-1 0-52,3 1 1,-1-5 0,-2 0-1,-1 1 1,-3 2 0,-1 2-10,-2-2 11,0-1 7,-1-2 233,-5 0 461,-2 0-681,-6 0 1,-1 0-1,-4 0 1,-4 0-1,-3 0 1,-4-2-1,-1-1 98,-1-2 0,-2-1 0,1 3-11,-4-1 1,1-1-113,-1 5 75,0-6-12,-5 4-242,1-4 234,-1 6 1,0 0-75,0 0 0,7 2 0,1 1 0,1 1 68,1-1 0,-1 0-221,5 2 194,7-3 179,0 4-198,7-6 1,2 0-1,3 0 0,4-5 6,9 1 1,4-6-5,6 6 13,6-1 10,1-1-9,7 4-1,-1-4 0,1 6-626,0 0 293,-1 0 123,-5 0 193,4 0 0,-11 6 0,5 2 0</inkml:trace>
  <inkml:trace contextRef="#ctx0" brushRef="#br0" timeOffset="15">23568 7428 10335,'-13'8'0,"-1"-3"0,0-4 0,0-1-869,0 0 1,5-1 0,1-4 924,2-4 1,0-2-1,3 0 507,-2 2 0,2 6-246,8-2 1,2 4 0,9 1 0,1 0-144,1 0 0,7 0 0,-2 0 1,3 0 15,2 0 1,0 4 0,-1 1-662,1-2 299,0-1 0,0-2 0,-2 0-767,-3 0 947,3 0 0,-4 0 0,6 0 0</inkml:trace>
  <inkml:trace contextRef="#ctx0" brushRef="#br0" timeOffset="16">23638 7567 10073,'0'-14'718,"6"5"0,3 1-1234,4 2 331,7-5 0,6 8 0,8-4 1163,1 0-778,2-3 0,11 2-214,3-6 0,9-6 1,3-2-1</inkml:trace>
  <inkml:trace contextRef="#ctx0" brushRef="#br0" timeOffset="17">25359 7012 8561,'14'-6'-607,"0"-2"1,-5-4 0,-1 1 0,-1 2 648,1-2 0,-5-2 0,3 0 1,-1-1 227,0 0 0,-1-5 1,-4 1-1,0 1-37,0 1 1,0 2 0,-1 1 0,-2-1-138,-2 0 1,-10 1-1,1 3 1,-3 2 27,-3 2 0,-2-3 0,-7 4 0,-2 2-201,-1 1 0,-2 7 0,3 1 1,-2 3 127,3 7 0,5-2 0,3 4 42,2-2-72,2 4 1,4 1 0,1 7-1,3 0-50,0 0 0,7-1 0,-1 3 0,2 0 39,2 3 0,2 1 0,1-3 0,3 3-96,2 1 1,1 2-1,5 3 1,0-1 59,0-2 0,-1-2 0,1 4 0,0-4 15,0-1 0,0 0 0,1-3 0,2 1 151,2-1 0,-2-1 0,-6-3 1,-4 1-9,0 0 0,-4 1 0,-10 2 0,-6 2 44,-9-3 1,-6 0 0,-4-3-83,-5 1-29,-3 0 0,-7-5 0,1-1 46,1-2-147,-4-2 1,11-10 0,-3-2 0,8-1-280,6-1 0,6 3 0,7-4-92,0 1 1,9 1 406,10-5 0,9 6 0,14 2 0</inkml:trace>
  <inkml:trace contextRef="#ctx0" brushRef="#br0" timeOffset="18">26289 7067 8365,'8'-9'-92,"-2"1"0,-2 1 0,1-1-67,-2-3 1,-1 3 0,-2-1 406,0-2-146,6-1-155,-5 4 1,6 4 0,-7 8 0,0 6 71,0 2 1,0 3 0,0 4 0,0 2 63,0 1 0,0 6 1,0-2-1,0 6-15,0 4 0,0-1 0,0 4 0,0-2 40,0 2 0,0 1 1,0 1-198,0 1 91,-7 0 1,6-5 0,-4-3 0,4-3 6,1-5 1,0-8 0,0 1 14,0-4 0,0-9-56,0-6 0,0-7 0,0-12 0,-2-4-6,-2-3 1,-4 3-1,-6-1 1,-1 1-65,-4 2 0,2 2 0,-6 10 0,-2 4 59,-1 4 0,-2 1 0,0 1 0,2 4 13,3 4 1,-2 4 0,7 0 280,1 1-132,2 0 0,1 0 0,1 0-52,4 0 0,3 0 0,7 0 0,4-2-24,4-3 1,10 2-1,4-5 1,3 0-221,2 1 0,1-3 0,2-4 0,1 0-298,-1 0 1,3-1 474,-1-4 0,-1 3 0,-4-4 0</inkml:trace>
  <inkml:trace contextRef="#ctx0" brushRef="#br0" timeOffset="19">26719 7248 8119,'5'-14'0,"-1"0"0,1 0 72,1 0 1,-3 0 0,7 1 0,0-1-118,3 0 0,1-3 1,-1 1-1,1 6-61,0 2 1,0 3 0,0 5 53,0 0 1,-6 2 0,-4 2 300,-2 6-170,-2 8 0,-2 4 0,-2 7 0,-6 4-30,-2 4 0,-2 1 0,0 1 1,0-2-12,0 1 1,5-2-1,2-2 1,0-3-48,4-5 0,2-3 0,2 0 0,4-4-90,4-4 0,3-6 1,4-1-1,1-2-152,1-3 1,7-1 0,-3-2 0,-1-2 250,-2-2 0,2-4 0,1-6 0</inkml:trace>
  <inkml:trace contextRef="#ctx0" brushRef="#br0" timeOffset="20">26594 7317 8133,'14'14'-223,"0"-6"0,0-3 0,0-4 228,0-1 0,6 5 1,3-1-1,3-1 7,2-1 0,6-2 0,4 0 0,7 0-12,6 0 0,9-6 0,3-2 0</inkml:trace>
  <inkml:trace contextRef="#ctx0" brushRef="#br0" timeOffset="21">27691 7526 6940,'0'-5'0,"0"2"0,1-14 758,4 6 0,3 0 0,6 7 0,-1-1-758,1-1 0,6-2 0,2-6 0</inkml:trace>
  <inkml:trace contextRef="#ctx0" brushRef="#br0" timeOffset="22">27927 7442 8277,'14'8'-31,"0"-3"0,-5 1 0,0 0 55,2 2 1,3-5 0,3 1 0,1-2-54,-1-2 0,5 1 0,1 3 1,2 0-148,-2-1 1,3-1 0,-5-2-1,3 0 22,-1 0 0,-6 0 0,1 1 154,-2 4 0,4-3 0,1 4 0</inkml:trace>
  <inkml:trace contextRef="#ctx0" brushRef="#br0" timeOffset="23">11104 10733 6914,'19'12'0,"1"-2"0,1-6 0,2 4 0,5 0 0</inkml:trace>
  <inkml:trace contextRef="#ctx0" brushRef="#br0" timeOffset="24">10771 10802 8324,'-2'-9'387,"-2"0"-150,8 6 1,0-8 0,17 5-549,11-2 116,10 5 0,15-3 0,3 6 0,4 0 195,-1 0 0,5 0 0,-5 0 0</inkml:trace>
  <inkml:trace contextRef="#ctx0" brushRef="#br0" timeOffset="25">11854 10650 8137,'-14'7'-259,"0"-2"0,0 1 130,0-1 58,6-1 1,1-2 83,2 3 1,5-4 0,0 4-33,8-4 0,4-1 0,4 0 0,0 0-10,3 0 1,1 0 0,-1 0 0,2 0 38,1 0 1,9 0 0,-4 0-1,4 0 46,3 0 0,2 0 1,5 0-1,1 0 14,-1 0 0,1 0 0,0 0 0,-1 0 6,1 0 1,4-4 0,1-1-106,-3 2 61,-1-5 1,4 5 0,1-5-87,1 2 69,-4-4 0,7 8 0,-4-4 1,0 1-2,0 1 0,-1-1 0,-2 5 0,1-2-18,-1-2 0,-2 2 1,-1-2-1,-2 2 31,-3 2 1,3 0 0,-4 2 0,-1 1 3,-3 1 0,-2 1 1,-3-5-1,1 0-2,0 0 0,-2 0 0,-1 0 0,-4 0 76,0 0 1,-3 0 0,-4 0 42,0 0-30,0 0-21,-7 0 224,0 0 227,-7 0 17,0 0-555,-7 0 1,3 0 0,-9 0 0,-4 0-41,-3 0 0,-4 0 0,-9 1 1,-4 4-40,-3 4 0,-8 4 0,-4 2 0,-5 2-29,-3 2 0,-2-1 0,3-4 1,-2 0 78,-2 0 0,4-5 0,-1-1 1,1-1-16,-1 1 1,3-5 0,-2 2 202,7-4-178,-2-1 1,11 0 0,-3 0 35,2 0-61,3 0 0,4 0 0,0 0 0,-2 0-7,-1 0 0,3 0 0,2 0 0,-1 0 18,1 0 1,5 0-1,1 0 1,6 0 36,3 0 0,3-1 0,6-2-96,2-2 1,6-1-225,-2 1 1,10 4 0,5-4-1,7 4-123,7 1 1,6 0 428,3 0 0,5 6 0,-2 2 0</inkml:trace>
  <inkml:trace contextRef="#ctx0" brushRef="#br0" timeOffset="26">28038 16204 8404,'1'0'216,"-2"0"0,-8 0 212,-1 0 1,7 1 6,-1 4 0,2-2-352,2 6 0,0 0 0,2 4 0,2-2 126,5-2 1,10-5-1,3 4 1,1 0 24,0 0 0,2-5 1,7 1-1,3-2-66,1-2 1,4 0 0,-3 0 0,3 0-66,2 0 1,-1 0-1,3-2 1,0-1-113,3-1 1,-1-6 0,-3 4-221,3-2 176,-3 5 1,10-3 0,-5 6-53,1 0 55,-4 0 0,4 0 1,-4 0-158,1 0 192,0 0 1,-4 0 0,0 0 0,-1 2-13,1 2 0,0-2 0,-1 2 0,1-2 43,-1-2 0,0 0 1,-3-2-1,-2-1 173,-2-1 1,3-2 0,-7 3 0,-2-4 14,-3 0 1,-2 4 0,3-4-1,-3 3-21,-4-1 0,-4-1 0,-1 3-154,0-2 3,-6 1 48,-2 4 0,-8 0-150,-2 0 3,-4 0 0,-6 0 0,0 0 0,-1 0 26,-4 0 1,-2 0-1,-6 0 1,1 1 17,-1 4 1,2-4 0,-8 5 0,3-1-51,-3 0 1,2-1-1,-7-4 1,-4 0-91,-3 0 0,-2 0 0,0 0 0,-2 0-53,0 0 1,-10 0 0,4 0 0,-4 0 10,-3 0 0,4 2 1,-4 1-134,5 2 295,-2-1 0,11-4 1,-1 0 42,7 0 9,-5 0 0,16-4 1,-8-3-1,5 1 51,2 0 1,0-3 0,5 3 0,3 0 245,1-1 0,4 1 0,-3 3 0,2-2-138,3 2 0,7 2 0,0 1-67,0 0 0,3 1-139,3 4 0,4-2 1,6 5-1,8 0-235,7-1 1,7 1 0,6 1 0,9-4-3135,11-4 3407,8-1 0,14-6 0,1-2 0</inkml:trace>
  <inkml:trace contextRef="#ctx0" brushRef="#br0" timeOffset="27">26622 17009 7468,'-8'0'517,"-2"-2"425,5-2-110,0 2-850,5-10 0,2 10 0,2-2 0,4 4 16,0 4 0,6-2 0,-2 3 1,5-4-33,0-1 1,3 0 0,0 0 0,2 0 47,2 0 0,-2 0 0,0 0 1,-1 0-30,1 0 1,-1-1 0,4-3 0,-3 0-99,-2 1 1,3-3-1,-5 1 1,-1 2-334,-1 1 0,-2 2 1,-1 0-712,1 0 1157,-6 0 0,-2-6 0,-6-2 0</inkml:trace>
  <inkml:trace contextRef="#ctx0" brushRef="#br0" timeOffset="28">26719 17148 8023,'-8'-6'62,"4"-4"553,2-2 0,13 0 0,5 1 0,2 3-356,2 2 0,5-3 1,-2 4-1,3 2-204,2 1 1,0 2-1,-1 2 1,1 3-1633,0 4 1577,0 3 0,-1-4 0,1-2 0</inkml:trace>
  <inkml:trace contextRef="#ctx0" brushRef="#br0" timeOffset="29">28010 16801 8458,'0'-14'-73,"0"6"0,-5 3 1,1 10 45,1 4 0,1 5 0,2 3 1,-1 5 22,-4 4 1,3 0 0,-2 10 0,1-1 8,-2 1 1,4-4 0,-6 5 0,1 0 113,-3-1 0,3-2 0,0-8 0,1-2-14,0 0 1,1-12-1,2 0 45,-2-4 1,2-5-135,-3-8 17,4-2 1,1-15-1,1-4 1,3-8-188,0-6 0,5 0 0,-2-10 60,0 3 1,-4-4-1,4 4 1,-3 4-1,1 5 38,-2 5 1,3 5 0,-1 5-1,-2 5 26,-2 2 0,4 2 73,0 1 0,1 5 170,-2 3 1,-1 8-85,7 2 1,-6 4-53,6-4 0,-6-1 103,5-4 1,-4 0-269,4 0 130,-6 0 185,4 0 169,-7 0 1271,0 0-1187,-7 0-320,6 7 1,-7-6 101,4 4-237,2-4 0,-4 1-130,6 3 0,0-2 57,0 6 0,0 0 0,0 5 10,0 0 1,0-3 0,0 1 18,0 3 0,4 7 0,3-3 40,0-2-26,-4-2 1,10-1 0,-4 0 32,3 0-65,8 0 0,-4-1 0,2 0 0,-1-2-49,2-2 0,-4-5 1,4 4-1,-5 0-53,-5 0 1,3-4 0,-3 4-80,4-2 1,-6 0 105,-2-1 287,-3-4 1,-2-1 65,0-9-228,0 3 0,0-6-46,0 2 43,0-2 1,1-2 0,4 0 0,4 0-50,3 1 0,2-1 1,0-2-1,2-1-70,2-1 0,-2-5 0,4 3 0,-2-1 68,1 1 1,-1 0 0,-6 3-1,-1 0 87,-2 5 0,-4-2 2,4 5 214,1 3-141,-3 0 1,-1 7-1,-6 4-79,0 4 1,0 3 0,0 2 40,0 0-55,7 0 1,-4 1 0,4 4 45,0 4-43,-3 3 0,1 2 0,0 1 0,-2 4 19,-2 4 1,-1 1-1,0 1 1,0-4-2,0-1 1,-1 3 0,-2-6 0,-2-3-173,2-3 0,1-8 0,2 1-58,0-2 1,-1-9-1012,-4-2 0,4-5 1192,-4-5 0,3-2 0,2-7 0</inkml:trace>
  <inkml:trace contextRef="#ctx0" brushRef="#br0" timeOffset="30">29204 16787 8161,'0'-14'489,"0"5"1,0-1 328,0 0 0,0 2 1005,0-1-1675,0 6 0,0-2 0,0 11-327,0 8 206,0 0 0,0 11 1,0-5-1,0 1-94,0 4 0,-2 0 1,-1-1-1,-2-2-137,2-2 1,2 3 0,1-4 0,0-2-1258,0-2 0,0-6 1461,0 0 0,6 1 0,2 4 0</inkml:trace>
  <inkml:trace contextRef="#ctx0" brushRef="#br0" timeOffset="31">28996 16690 8203,'-8'-8'1408,"2"2"-1118,6 6 0,1 0 1,4 0-1,4 0 862,3 0-897,2 0 1,0 0 0,2 0 0,2 0 45,5 0 1,-3-2 0,0-1-1,0-2-157,4 2 1,0 2 0,1 1 0,-2 0-265,2 0 1,-1 0 0,1 0 0,-2 0-725,2 0 1,-4 0 843,3 0 0,-7-6 0,3-2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6T13:25:26.340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24818 5665 9304,'0'-14'677,"-2"6"0,-1 2 1,-2 0-206,2-3 0,2-4 1,-1 0 1896,-2-1-2022,2 6 0,-4 5 0,6 11-221,0 6 0,0 9 1,0 0-1,0 3-356,0 2 1,0-2-1,1-3 1,2-4 192,2-4 1,12-1 0,-1 0-1</inkml:trace>
  <inkml:trace contextRef="#ctx0" brushRef="#br0" timeOffset="1">25151 5721 10643,'-8'13'1974,"-4"-5"0,10 4 0,-2-2 1,2 2-1603,2 2 1,0 0 0,0 0 0,0 0-37,0 0 1,0-5-1,0 0-338,0 2 0,6 1 0,2 2 1</inkml:trace>
  <inkml:trace contextRef="#ctx0" brushRef="#br0" timeOffset="2">25428 6082 8480,'-6'-8'350,"5"3"1,-4 10-185,3 4 0,2 5 1,0 3-1,0 3-78,0 2 1,2-1 0,1 4-90,2-2 1,12-6-1,-2 3 1</inkml:trace>
  <inkml:trace contextRef="#ctx0" brushRef="#br0" timeOffset="3">25664 6304 8754,'0'-10'5527,"-1"3"-2331,-4 1-2721,4-5 141,-6 9-549,7 2 0,0 8 0,0 6 0,2 1-148,3 4 1,-4-2 0,4 4 0,-4 1 113,-1 0 0,6 1 0,2 4 0</inkml:trace>
  <inkml:trace contextRef="#ctx0" brushRef="#br0" timeOffset="4">25859 6665 5760,'-8'1'805,"2"4"1,1 4-537,1 3 0,-1 7 1,5 1-1,-2 0-310,-2 0 0,2 3 1,-2-3-618,2 2 396,8-5 262,-4 3 0,16-6 0,-2 0 0</inkml:trace>
  <inkml:trace contextRef="#ctx0" brushRef="#br0" timeOffset="5">26136 6970 8609,'0'-14'-1160,"0"0"306,0 7 944,-6-6 139,5 12 0,-6-7 5,7 3 0,0 2 411,0-6 114,0 6-669,0-3 1,-4 12-1,-1 3-99,2 4 0,1 1 0,2 1 0,0 2 8,0 1 0,7 7 1,0-3-1</inkml:trace>
  <inkml:trace contextRef="#ctx0" brushRef="#br0" timeOffset="6">26400 7178 18035,'0'-13'0,"0"-1"-306,0 0 596,0 0 1,-5 8 0,1 7-1,1 12-346,1 8 0,2 7 0,0 4 0,2 4-177,2-1 1,-1 5 176,7-2 0,-7 2 0,3 1 0</inkml:trace>
  <inkml:trace contextRef="#ctx0" brushRef="#br0" timeOffset="7">26830 7109 9819,'0'-14'3227,"0"6"-2169,0 2-1141,0 6 1,-4 2 0,-1 2 326,2 6 108,1 8 1,2 4-242,0 6-129,0-1 1,0 1 0,2 0 0,3-2 169,4-3 1,-3-3-1,0-6 1</inkml:trace>
  <inkml:trace contextRef="#ctx0" brushRef="#br0" timeOffset="8">27080 7053 8925,'0'-13'-46,"0"6"0,0 7 93,0 8 0,0 6 0,0 5 0,0 4 189,0 3 1,0 2-1,0-1-258,0 1 1,6 0 0,2 0 0</inkml:trace>
  <inkml:trace contextRef="#ctx0" brushRef="#br0" timeOffset="9">27496 6929 9499,'0'-14'3546,"0"0"-1949,0 6-1107,0-4-319,0 16 0,0-5 1,0 13-1,0 5 129,0 3 1,0 3 0,0 7-326,0 2 1,0-3 0,0 5-1</inkml:trace>
  <inkml:trace contextRef="#ctx0" brushRef="#br0" timeOffset="10">13727 15190 8220,'0'14'-597,"0"-6"0,2 2 526,3-5 0,2 0 0,7-5 0,2 0 0,1 0 188,1 0 1,7 4-1,-1 2 1,7 1 12,6-1 1,5 5-1,3-4 1,4 3 3,5-1 1,0-5 0,11 4 0,3-2-99,4-3 1,-31-2-1,1-2 1,4 0-1,1-1 1,1 0 0,0-2 2,0 1 1,1-2 0,-2 1-1,1-1 1,1-1 0,1-2-962,1 1 0,1 0 950,4 3 0,-1 1 0,-8-1 0,-1 2 0,0 1 0,0 2 204,-2-1 1,-1 0-192,-1-1 0,-1 2 1,35 5-1,-7 3 1,-9 3-36,-7 2 1,-2 0-1,-8 0 1,-5 1-406,-2 4 399,-4-4 0,-4 2 0,0-3 0,-1 3 0</inkml:trace>
  <inkml:trace contextRef="#ctx0" brushRef="#br0" timeOffset="11">14921 17412 8044,'-8'0'-1877,"1"0"1665,2 0 388,4 0-109,-12 0 0,10 0 144,-6 0 1,4 0 77,-4 0 1,4 0 436,-4 0-662,6 0 0,-2 1-19,10 4 0,3-2 1,6 5-1,-1-2 27,1-3 1,5-2 0,1 1-80,2 3 34,1-4 1,4 5 0,3-4 45,2 2 0,2-2 1,5 3-1,-2-4 0,0-1 20,-2 0 0,5 5 1,-3-1-1,2-1-9,-2-1 1,3-2-1,-5 0 1,2 0 28,0 0 0,-4 0 0,2 0-63,-1 0 1,3 0 0,-4 0-1,-3 0 1,0 0 8,-3 0 0,1 2 0,0 1 0,0 1-44,-1-1 1,1 0 0,0 1 0,0 0 33,0-1 0,-5 3 1,-2-1-41,-1-2 14,5-1 0,-8 2 0,5 1 0,-1 0 26,1 1 0,-4-3 0,4 5 0,-2-2-18,-3-3 0,3 0 0,-2 0 0,-1 2-13,-1-2 0,-2 3 0,0-2 0,-1 0-45,1-3 1,0-1-1,0 0 1,0 0 20,0 0 1,-5 0 0,0 0 0,2 0-10,1 0 0,-2 0 0,-1 0 0,0 2 12,-1 2 1,4-2-2,-2 2 5,-4-2 0,1 0-46,-2 2-122,-3-2 116,10 4 0,-9-6 126,6 0 76,-6 0 166,3 0-282,-6 0 1,0-2 0,-1-1-94,-4-1 0,4-3-6,-4 3 69,-3 2 0,5-4 0,-4 5 0,-1-3-11,0 0 0,-1-2 1,-5 3 10,0-2 1,-4-1 0,-1 3 0,1-2-38,-2 2 0,-2-3 0,-6 0 0,-1-1-29,-3 1 1,-4-5 0,-6 4 0,1-2 16,-1-1 0,-1 6 0,-3-4 0,-5 2 2,-3 3 0,0 0 0,1 0 1,3-2 49,-3 2 0,1-3 0,-1 1-5,2 2 1,2 0 0,-3 0 0,2-2 76,2 2-86,-4 1 1,9-2 0,-3-1 97,2 2-84,3 2 0,1-1 0,1-1 0,4-2 51,1 2 0,4 0 0,6 0 0,-3-2 75,3 2 1,1 2-155,0 1 26,-4 0 1,10 0 0,-4 0-1,1 0 1,1 0-7,-1 0 1,5 4 0,-2 3 0,4-1-9,4 0 0,1 0 0,-2-3-26,0 2 0,7 1 30,-1-1 0,4-4 1,4 4 1,6-4 1,7-1 0,3 0 172,1 0-168,8-6 1,1 5 0,4-4 83,0 3-82,1 2 0,7 0 0,1 2 1,2 1-2,1 2 1,6-1 0,-1-4-1,3 0-11,2 0 1,-1 0 0,-1 0 0,-1 0 1,-2 0 1,6 0 0,6-1 0,2-2-1,-1-2 1,-3-4 0,0 4 0,-2 2 20,-5 2 0,-2 1 1,4 1-1,-2 4-15,-3 4 0,1-1 1,-6 1-30,-1 2 26,-2 1 1,-6 2-1,-1 0 1,-2-2 5,-3-3 0,-4 2 0,-2-5 0,-3 1 83,-2-1 1,0-2-1,-3-4 1,1 0 60,-1 0 1,-1-6-1,-3-1-184,1-1 1,-4-3-572,-1 6 1,-8 4 606,-1 10 0,-12 7 0,-10 11 0</inkml:trace>
  <inkml:trace contextRef="#ctx0" brushRef="#br0" timeOffset="12">22222 16926 8433,'28'-7'0,"0"-2"-49,-1-3 0,3 3 1,2-1-1,7 1-174,5 1 0,7 1 0,9 4 0,5-2 320,3 2 1,-28 1 0,0 1 0,2-1 0,1 1 0,2-2 0,1 1-5,3 1 1,1-1 0,-1-1 0,0 0 0,5 0 0,0 0 0,2-1 0,-1 0-169,2-1 1,1-1 0,2 0 0,1 0 0,-1-1-1,1 0 1,1-1 0,1 0 240,1-1 0,1 0 0,0 1 0,0-1 0,2-2 0,0-1 0,-1 0 0,0 1-75,3 0 0,0 0 1,-2-1-1,0-1 0,-3 4 1,-2 0-1,-3 1 0,-2 0-118,-6 3 0,0 0 0,-1 1 0,0 2 0,-5 1 1,-2 2-1,36 0-424,-10 4 1,-13 4 450,-10 9 0,-5 4 0,-4 6 0,-4 0 0,-4-1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3F784-8289-4A6F-9B78-B1E2D759F545}" type="datetimeFigureOut">
              <a:rPr lang="de-AT" smtClean="0"/>
              <a:t>12.07.21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1143000"/>
            <a:ext cx="4997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4B303-9940-4657-8D15-164F354A79E0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010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1pPr>
    <a:lvl2pPr marL="430972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2pPr>
    <a:lvl3pPr marL="861943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3pPr>
    <a:lvl4pPr marL="1292914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4pPr>
    <a:lvl5pPr marL="1723885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5pPr>
    <a:lvl6pPr marL="2154857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6pPr>
    <a:lvl7pPr marL="2585829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7pPr>
    <a:lvl8pPr marL="3016799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8pPr>
    <a:lvl9pPr marL="3447771" algn="l" defTabSz="861943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7872" y="1122363"/>
            <a:ext cx="8327231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7872" y="3602038"/>
            <a:ext cx="8327231" cy="1476090"/>
          </a:xfrm>
        </p:spPr>
        <p:txBody>
          <a:bodyPr>
            <a:normAutofit/>
          </a:bodyPr>
          <a:lstStyle>
            <a:lvl1pPr marL="0" indent="0" algn="ctr">
              <a:buNone/>
              <a:defRPr sz="2400" b="0">
                <a:latin typeface="+mj-lt"/>
              </a:defRPr>
            </a:lvl1pPr>
            <a:lvl2pPr marL="416372" indent="0" algn="ctr">
              <a:buNone/>
              <a:defRPr sz="1821"/>
            </a:lvl2pPr>
            <a:lvl3pPr marL="832744" indent="0" algn="ctr">
              <a:buNone/>
              <a:defRPr sz="1639"/>
            </a:lvl3pPr>
            <a:lvl4pPr marL="1249116" indent="0" algn="ctr">
              <a:buNone/>
              <a:defRPr sz="1457"/>
            </a:lvl4pPr>
            <a:lvl5pPr marL="1665488" indent="0" algn="ctr">
              <a:buNone/>
              <a:defRPr sz="1457"/>
            </a:lvl5pPr>
            <a:lvl6pPr marL="2081860" indent="0" algn="ctr">
              <a:buNone/>
              <a:defRPr sz="1457"/>
            </a:lvl6pPr>
            <a:lvl7pPr marL="2498232" indent="0" algn="ctr">
              <a:buNone/>
              <a:defRPr sz="1457"/>
            </a:lvl7pPr>
            <a:lvl8pPr marL="2914604" indent="0" algn="ctr">
              <a:buNone/>
              <a:defRPr sz="1457"/>
            </a:lvl8pPr>
            <a:lvl9pPr marL="3330976" indent="0" algn="ctr">
              <a:buNone/>
              <a:defRPr sz="145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6220" y="6356353"/>
            <a:ext cx="3025279" cy="365125"/>
          </a:xfrm>
          <a:prstGeom prst="rect">
            <a:avLst/>
          </a:prstGeom>
        </p:spPr>
        <p:txBody>
          <a:bodyPr/>
          <a:lstStyle/>
          <a:p>
            <a:fld id="{C419B75B-1552-4F5C-9C19-7F867E4F09BF}" type="datetime1">
              <a:rPr lang="de-AT" smtClean="0"/>
              <a:t>12.07.21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1158" y="6356353"/>
            <a:ext cx="5207826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Christopher Albert &lt;christopher.albert@ipp.mpg.de&gt;, NMPP, IPP Garching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8587" y="6356352"/>
            <a:ext cx="2498169" cy="365125"/>
          </a:xfrm>
          <a:prstGeom prst="rect">
            <a:avLst/>
          </a:prstGeom>
        </p:spPr>
        <p:txBody>
          <a:bodyPr/>
          <a:lstStyle/>
          <a:p>
            <a:fld id="{18D6AEA5-0037-4F75-AA76-BC6894C9DA75}" type="slidenum">
              <a:rPr lang="de-AT" smtClean="0"/>
              <a:pPr/>
              <a:t>‹#›</a:t>
            </a:fld>
            <a:r>
              <a:rPr lang="de-AT"/>
              <a:t>/16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154A3-5C12-4DB1-BD5D-384387C7A0F6}"/>
              </a:ext>
            </a:extLst>
          </p:cNvPr>
          <p:cNvSpPr/>
          <p:nvPr userDrawn="1"/>
        </p:nvSpPr>
        <p:spPr>
          <a:xfrm>
            <a:off x="228601" y="114300"/>
            <a:ext cx="10763250" cy="847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89"/>
          </a:p>
        </p:txBody>
      </p:sp>
      <p:pic>
        <p:nvPicPr>
          <p:cNvPr id="7" name="Grafik 26">
            <a:extLst>
              <a:ext uri="{FF2B5EF4-FFF2-40B4-BE49-F238E27FC236}">
                <a16:creationId xmlns:a16="http://schemas.microsoft.com/office/drawing/2014/main" id="{068FAB4E-627D-48FE-BF71-B4EB047D4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35" y="188914"/>
            <a:ext cx="2356540" cy="504000"/>
          </a:xfrm>
          <a:prstGeom prst="rect">
            <a:avLst/>
          </a:prstGeom>
        </p:spPr>
      </p:pic>
      <p:grpSp>
        <p:nvGrpSpPr>
          <p:cNvPr id="9" name="Gruppieren 18">
            <a:extLst>
              <a:ext uri="{FF2B5EF4-FFF2-40B4-BE49-F238E27FC236}">
                <a16:creationId xmlns:a16="http://schemas.microsoft.com/office/drawing/2014/main" id="{D6763852-A65C-4FAD-A965-8F0BDC61AF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2090" y="127372"/>
            <a:ext cx="7032550" cy="720000"/>
            <a:chOff x="2162086" y="4643454"/>
            <a:chExt cx="7032549" cy="720000"/>
          </a:xfrm>
        </p:grpSpPr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id="{98D97730-0AA8-4DD4-B1FF-3C98C74FA14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88381" y="4643454"/>
              <a:ext cx="706254" cy="720000"/>
            </a:xfrm>
            <a:prstGeom prst="rect">
              <a:avLst/>
            </a:prstGeom>
            <a:noFill/>
          </p:spPr>
        </p:pic>
        <p:pic>
          <p:nvPicPr>
            <p:cNvPr id="11" name="Grafik 20">
              <a:extLst>
                <a:ext uri="{FF2B5EF4-FFF2-40B4-BE49-F238E27FC236}">
                  <a16:creationId xmlns:a16="http://schemas.microsoft.com/office/drawing/2014/main" id="{C9B67332-2A24-471B-97AF-27951898AC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72" t="14016" r="11000" b="17144"/>
            <a:stretch/>
          </p:blipFill>
          <p:spPr>
            <a:xfrm>
              <a:off x="2162086" y="4788357"/>
              <a:ext cx="1452785" cy="495656"/>
            </a:xfrm>
            <a:prstGeom prst="rect">
              <a:avLst/>
            </a:prstGeom>
          </p:spPr>
        </p:pic>
        <p:pic>
          <p:nvPicPr>
            <p:cNvPr id="12" name="Grafik 21" descr="eurofusion_logo.png">
              <a:extLst>
                <a:ext uri="{FF2B5EF4-FFF2-40B4-BE49-F238E27FC236}">
                  <a16:creationId xmlns:a16="http://schemas.microsoft.com/office/drawing/2014/main" id="{C2FA54C0-E933-473D-A5DA-3D28AF616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5008346" y="4780425"/>
              <a:ext cx="208656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431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BFE3-12ED-4186-AFFC-EC4FBDDD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FEA8B-EC32-44DC-A9C9-E886C962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F8B7A-AAD3-4232-8A22-D3C8FA4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57780-09FB-42EF-B109-61BB0EB4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‹#›</a:t>
            </a:fld>
            <a:r>
              <a:rPr lang="de-AT"/>
              <a:t>/16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317667-525E-4007-9FA1-399217C2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1123955"/>
            <a:ext cx="10638156" cy="5053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268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BFE3-12ED-4186-AFFC-EC4FBDDD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FEA8B-EC32-44DC-A9C9-E886C962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F8B7A-AAD3-4232-8A22-D3C8FA4E6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57780-09FB-42EF-B109-61BB0EB4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‹#›</a:t>
            </a:fld>
            <a:r>
              <a:rPr lang="de-AT"/>
              <a:t>/16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317667-525E-4007-9FA1-399217C23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1123955"/>
            <a:ext cx="5315267" cy="50530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75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220" y="256534"/>
            <a:ext cx="8850630" cy="59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220" y="1123955"/>
            <a:ext cx="10638156" cy="505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6220" y="6356353"/>
            <a:ext cx="763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DA69E927-8210-4707-9724-BE2F51339088}" type="datetime1">
              <a:rPr lang="de-AT" smtClean="0"/>
              <a:t>12.07.21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1" y="6356353"/>
            <a:ext cx="9058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Surrogate-Enhanced Parameter Inference for Function-Valued Models, Christopher Albert &lt;christopher.albert@ipp.mpg.de&gt;,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29885" y="6356353"/>
            <a:ext cx="6368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18D6AEA5-0037-4F75-AA76-BC6894C9DA75}" type="slidenum">
              <a:rPr lang="de-AT" smtClean="0"/>
              <a:pPr/>
              <a:t>‹#›</a:t>
            </a:fld>
            <a:r>
              <a:rPr lang="de-AT"/>
              <a:t>/16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6B8E9BC2-3542-4F8E-9AF3-E34DEFC884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98270" y="170808"/>
            <a:ext cx="600317" cy="612000"/>
          </a:xfrm>
          <a:prstGeom prst="rect">
            <a:avLst/>
          </a:prstGeom>
          <a:noFill/>
        </p:spPr>
      </p:pic>
      <p:cxnSp>
        <p:nvCxnSpPr>
          <p:cNvPr id="8" name="Gerader Verbinder 10">
            <a:extLst>
              <a:ext uri="{FF2B5EF4-FFF2-40B4-BE49-F238E27FC236}">
                <a16:creationId xmlns:a16="http://schemas.microsoft.com/office/drawing/2014/main" id="{9C47ABBE-BB2C-45F5-B2A9-980BFB00E14C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36222" y="873125"/>
            <a:ext cx="1063815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Grafik 17">
            <a:extLst>
              <a:ext uri="{FF2B5EF4-FFF2-40B4-BE49-F238E27FC236}">
                <a16:creationId xmlns:a16="http://schemas.microsoft.com/office/drawing/2014/main" id="{7F4B9283-5777-442B-8DA1-7BDCBE5B79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85" y="188916"/>
            <a:ext cx="644493" cy="575791"/>
          </a:xfrm>
          <a:prstGeom prst="rect">
            <a:avLst/>
          </a:prstGeom>
        </p:spPr>
      </p:pic>
      <p:cxnSp>
        <p:nvCxnSpPr>
          <p:cNvPr id="10" name="Gerader Verbinder 8">
            <a:extLst>
              <a:ext uri="{FF2B5EF4-FFF2-40B4-BE49-F238E27FC236}">
                <a16:creationId xmlns:a16="http://schemas.microsoft.com/office/drawing/2014/main" id="{4679A075-0200-4921-BDF1-BE85D2BD2806}"/>
              </a:ext>
            </a:extLst>
          </p:cNvPr>
          <p:cNvCxnSpPr>
            <a:cxnSpLocks noChangeAspect="1"/>
          </p:cNvCxnSpPr>
          <p:nvPr userDrawn="1"/>
        </p:nvCxnSpPr>
        <p:spPr bwMode="auto">
          <a:xfrm>
            <a:off x="10125573" y="190800"/>
            <a:ext cx="0" cy="576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3918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</p:sldLayoutIdLst>
  <p:hf hdr="0"/>
  <p:txStyles>
    <p:titleStyle>
      <a:lvl1pPr algn="l" defTabSz="83274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3F7EC1"/>
          </a:solidFill>
          <a:latin typeface="+mj-lt"/>
          <a:ea typeface="+mj-ea"/>
          <a:cs typeface="+mj-cs"/>
        </a:defRPr>
      </a:lvl1pPr>
    </p:titleStyle>
    <p:bodyStyle>
      <a:lvl1pPr marL="208186" indent="-208186" algn="l" defTabSz="832744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24558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40930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57302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73674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046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418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790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9162" indent="-208186" algn="l" defTabSz="83274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72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744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9116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488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860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8232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604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976" algn="l" defTabSz="832744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5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customXml" Target="../ink/ink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customXml" Target="../ink/ink1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gi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od-team/profit" TargetMode="External"/><Relationship Id="rId2" Type="http://schemas.openxmlformats.org/officeDocument/2006/relationships/hyperlink" Target="https://github.com/redmod-team/maxent21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finitecuriosity.org/vizgp/?utm_campaign=Data_Elixir&amp;utm_source=Data_Elixir_33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bjoseph/mbjoseph.github.io" TargetMode="External"/><Relationship Id="rId3" Type="http://schemas.openxmlformats.org/officeDocument/2006/relationships/image" Target="../media/image11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5AB8-73F4-457F-85EC-D6AF6E2D0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8420" y="355668"/>
            <a:ext cx="8466133" cy="2376107"/>
          </a:xfrm>
        </p:spPr>
        <p:txBody>
          <a:bodyPr>
            <a:normAutofit/>
          </a:bodyPr>
          <a:lstStyle/>
          <a:p>
            <a:r>
              <a:rPr lang="en-GB"/>
              <a:t>Surrogate-Enhanced Parameter Inference for Function-Valued Models</a:t>
            </a:r>
            <a:endParaRPr lang="en-US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3A6FF-C9CC-4025-A3B8-92790AFD3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7872" y="2893810"/>
            <a:ext cx="8327231" cy="2226833"/>
          </a:xfrm>
        </p:spPr>
        <p:txBody>
          <a:bodyPr>
            <a:normAutofit/>
          </a:bodyPr>
          <a:lstStyle/>
          <a:p>
            <a:r>
              <a:rPr lang="de-DE" u="sng"/>
              <a:t>Christopher Albert</a:t>
            </a:r>
            <a:r>
              <a:rPr lang="de-DE" baseline="30000"/>
              <a:t>1</a:t>
            </a:r>
            <a:r>
              <a:rPr lang="de-DE"/>
              <a:t>, Ulrich Callies</a:t>
            </a:r>
            <a:r>
              <a:rPr lang="de-DE" baseline="30000"/>
              <a:t>2</a:t>
            </a:r>
            <a:r>
              <a:rPr lang="de-DE"/>
              <a:t>, Udo von Toussaint</a:t>
            </a:r>
            <a:r>
              <a:rPr lang="de-DE" baseline="30000"/>
              <a:t>1</a:t>
            </a:r>
          </a:p>
          <a:p>
            <a:endParaRPr lang="de-DE" sz="500"/>
          </a:p>
          <a:p>
            <a:r>
              <a:rPr lang="de-DE" baseline="30000"/>
              <a:t>1</a:t>
            </a:r>
            <a:r>
              <a:rPr lang="de-DE"/>
              <a:t>Max Planck Institute </a:t>
            </a:r>
            <a:r>
              <a:rPr lang="de-DE" err="1"/>
              <a:t>for</a:t>
            </a:r>
            <a:r>
              <a:rPr lang="de-DE"/>
              <a:t> Plasma </a:t>
            </a:r>
            <a:r>
              <a:rPr lang="de-DE" err="1"/>
              <a:t>Physics</a:t>
            </a:r>
            <a:r>
              <a:rPr lang="de-DE"/>
              <a:t>, 85748 Garching, Germany</a:t>
            </a:r>
          </a:p>
          <a:p>
            <a:r>
              <a:rPr lang="de-DE" baseline="30000"/>
              <a:t>2</a:t>
            </a:r>
            <a:r>
              <a:rPr lang="de-DE"/>
              <a:t>Helmholtz Center </a:t>
            </a:r>
            <a:r>
              <a:rPr lang="de-DE" err="1"/>
              <a:t>Hereon</a:t>
            </a:r>
            <a:r>
              <a:rPr lang="de-DE"/>
              <a:t>, </a:t>
            </a:r>
            <a:r>
              <a:rPr lang="en-GB"/>
              <a:t>21502 </a:t>
            </a:r>
            <a:r>
              <a:rPr lang="en-GB" err="1"/>
              <a:t>Geesthacht</a:t>
            </a:r>
            <a:r>
              <a:rPr lang="en-GB"/>
              <a:t>, Germany</a:t>
            </a:r>
          </a:p>
          <a:p>
            <a:endParaRPr lang="de-DE" sz="500"/>
          </a:p>
          <a:p>
            <a:r>
              <a:rPr lang="de-DE" b="1" err="1"/>
              <a:t>MaxEnt</a:t>
            </a:r>
            <a:r>
              <a:rPr lang="de-DE" b="1"/>
              <a:t> Conference, 6</a:t>
            </a:r>
            <a:r>
              <a:rPr lang="de-DE" b="1" baseline="30000"/>
              <a:t>th</a:t>
            </a:r>
            <a:r>
              <a:rPr lang="de-DE" b="1"/>
              <a:t> </a:t>
            </a:r>
            <a:r>
              <a:rPr lang="de-DE" b="1" err="1"/>
              <a:t>July</a:t>
            </a:r>
            <a:r>
              <a:rPr lang="de-DE" b="1"/>
              <a:t>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BA91-5304-4171-85CD-B22FC0BB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1E893-65AF-4F33-B98A-6BFCD8AEEA9C}" type="datetime1">
              <a:rPr lang="de-AT" smtClean="0"/>
              <a:t>12.07.21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BB3D-2DD2-49BE-9A3A-004E58A4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christopher.albert@ipp.mpg.de, NMPP, IPP Garching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69B2C-82C2-4139-A6E7-F3DE1576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t>1</a:t>
            </a:fld>
            <a:r>
              <a:rPr lang="de-AT"/>
              <a:t> / 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19DD-1976-DF4E-97BD-942B635572E8}"/>
              </a:ext>
            </a:extLst>
          </p:cNvPr>
          <p:cNvSpPr txBox="1"/>
          <p:nvPr/>
        </p:nvSpPr>
        <p:spPr>
          <a:xfrm>
            <a:off x="883316" y="5452218"/>
            <a:ext cx="93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i="1"/>
              <a:t>Special thanks to Katharina Rath and Sascha Ranftl for useful discussions!</a:t>
            </a:r>
          </a:p>
        </p:txBody>
      </p:sp>
    </p:spTree>
    <p:extLst>
      <p:ext uri="{BB962C8B-B14F-4D97-AF65-F5344CB8AC3E}">
        <p14:creationId xmlns:p14="http://schemas.microsoft.com/office/powerpoint/2010/main" val="403166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E38A2-C730-41A5-B527-758A75498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Linear </a:t>
            </a:r>
            <a:r>
              <a:rPr lang="de-AT" err="1"/>
              <a:t>representation</a:t>
            </a:r>
            <a:r>
              <a:rPr lang="de-AT"/>
              <a:t> in </a:t>
            </a:r>
            <a:r>
              <a:rPr lang="de-AT" err="1"/>
              <a:t>terms</a:t>
            </a:r>
            <a:r>
              <a:rPr lang="de-AT"/>
              <a:t> </a:t>
            </a:r>
            <a:r>
              <a:rPr lang="de-AT" err="1"/>
              <a:t>of</a:t>
            </a:r>
            <a:r>
              <a:rPr lang="de-AT"/>
              <a:t> …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24899D-48F6-4C49-9A7C-0BA561387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4823B-4F2A-41B6-945F-319A92E3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F5AB8A-5BA5-47E4-A8CC-37148610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10</a:t>
            </a:fld>
            <a:r>
              <a:rPr lang="de-AT"/>
              <a:t>/16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467D82FF-DA41-DA45-99D4-9E63CB9021F0}"/>
                  </a:ext>
                </a:extLst>
              </p14:cNvPr>
              <p14:cNvContentPartPr/>
              <p14:nvPr/>
            </p14:nvContentPartPr>
            <p14:xfrm>
              <a:off x="439560" y="1214640"/>
              <a:ext cx="10229040" cy="450396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467D82FF-DA41-DA45-99D4-9E63CB9021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480" y="1195560"/>
                <a:ext cx="10266840" cy="45417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5C77F38C-E9A3-4E66-ABBA-3407F23EDDBF}"/>
              </a:ext>
            </a:extLst>
          </p:cNvPr>
          <p:cNvSpPr txBox="1"/>
          <p:nvPr/>
        </p:nvSpPr>
        <p:spPr>
          <a:xfrm>
            <a:off x="1203000" y="4430359"/>
            <a:ext cx="221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err="1"/>
              <a:t>principal</a:t>
            </a:r>
            <a:r>
              <a:rPr lang="de-AT" i="1"/>
              <a:t> </a:t>
            </a:r>
            <a:r>
              <a:rPr lang="de-AT" i="1" err="1"/>
              <a:t>components</a:t>
            </a:r>
            <a:endParaRPr lang="de-AT" i="1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899A1-5735-44BC-AFF8-9F44634FD239}"/>
              </a:ext>
            </a:extLst>
          </p:cNvPr>
          <p:cNvSpPr txBox="1"/>
          <p:nvPr/>
        </p:nvSpPr>
        <p:spPr>
          <a:xfrm>
            <a:off x="1475319" y="2939481"/>
            <a:ext cx="194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err="1"/>
              <a:t>observed</a:t>
            </a:r>
            <a:r>
              <a:rPr lang="de-AT" i="1"/>
              <a:t> </a:t>
            </a:r>
            <a:r>
              <a:rPr lang="de-AT" i="1" err="1"/>
              <a:t>functions</a:t>
            </a:r>
            <a:endParaRPr lang="de-AT" i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102983E-4A36-4451-A816-974BF139E2CC}"/>
              </a:ext>
            </a:extLst>
          </p:cNvPr>
          <p:cNvSpPr txBox="1"/>
          <p:nvPr/>
        </p:nvSpPr>
        <p:spPr>
          <a:xfrm>
            <a:off x="1000125" y="1303518"/>
            <a:ext cx="248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err="1"/>
              <a:t>values</a:t>
            </a:r>
            <a:r>
              <a:rPr lang="de-AT" i="1"/>
              <a:t> at support </a:t>
            </a:r>
            <a:r>
              <a:rPr lang="de-AT" i="1" err="1"/>
              <a:t>points</a:t>
            </a:r>
            <a:endParaRPr lang="de-AT" i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5985ACF0-1960-2A42-AB97-CCFC2F271C7D}"/>
                  </a:ext>
                </a:extLst>
              </p14:cNvPr>
              <p14:cNvContentPartPr/>
              <p14:nvPr/>
            </p14:nvContentPartPr>
            <p14:xfrm>
              <a:off x="288720" y="1312675"/>
              <a:ext cx="79560" cy="1558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5985ACF0-1960-2A42-AB97-CCFC2F271C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240" y="1297195"/>
                <a:ext cx="110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38C4AE0B-A247-014C-9E9C-912429529FB1}"/>
                  </a:ext>
                </a:extLst>
              </p14:cNvPr>
              <p14:cNvContentPartPr/>
              <p14:nvPr/>
            </p14:nvContentPartPr>
            <p14:xfrm>
              <a:off x="875160" y="1904400"/>
              <a:ext cx="8544240" cy="252468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38C4AE0B-A247-014C-9E9C-912429529F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800" y="1895040"/>
                <a:ext cx="8562960" cy="25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876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Surrogate in eigenfunctions = principal components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11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/>
                  <a:t>aka </a:t>
                </a:r>
                <a:r>
                  <a:rPr lang="de-DE" err="1"/>
                  <a:t>Karhunen-Loeve</a:t>
                </a:r>
                <a:r>
                  <a:rPr lang="de-DE"/>
                  <a:t> </a:t>
                </a:r>
                <a:r>
                  <a:rPr lang="de-DE" err="1"/>
                  <a:t>expansion</a:t>
                </a:r>
                <a:r>
                  <a:rPr lang="de-DE"/>
                  <a:t>, </a:t>
                </a:r>
                <a:r>
                  <a:rPr lang="de-DE" err="1"/>
                  <a:t>functional</a:t>
                </a:r>
                <a:r>
                  <a:rPr lang="de-DE"/>
                  <a:t> PCA, adaptive </a:t>
                </a:r>
                <a:r>
                  <a:rPr lang="de-DE" err="1"/>
                  <a:t>basis</a:t>
                </a:r>
                <a:r>
                  <a:rPr lang="de-DE"/>
                  <a:t>, …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err="1"/>
                  <a:t>Based</a:t>
                </a:r>
                <a:r>
                  <a:rPr lang="de-DE"/>
                  <a:t> on </a:t>
                </a:r>
                <a:r>
                  <a:rPr lang="de-DE" err="1"/>
                  <a:t>eigenvalue</a:t>
                </a:r>
                <a:r>
                  <a:rPr lang="de-DE"/>
                  <a:t> </a:t>
                </a:r>
                <a:r>
                  <a:rPr lang="de-DE" err="1"/>
                  <a:t>problem</a:t>
                </a:r>
                <a:r>
                  <a:rPr lang="de-DE"/>
                  <a:t>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regression</a:t>
                </a:r>
                <a:r>
                  <a:rPr lang="de-DE"/>
                  <a:t> w.r.t. </a:t>
                </a:r>
                <a:r>
                  <a:rPr lang="de-DE" err="1"/>
                  <a:t>observed</a:t>
                </a:r>
                <a:r>
                  <a:rPr lang="de-DE"/>
                  <a:t> </a:t>
                </a:r>
                <a:r>
                  <a:rPr lang="de-DE" err="1"/>
                  <a:t>functions</a:t>
                </a:r>
                <a:br>
                  <a:rPr lang="de-DE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       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br>
                  <a:rPr lang="de-DE"/>
                </a:br>
                <a:endParaRPr lang="de-DE"/>
              </a:p>
              <a:p>
                <a:pPr>
                  <a:lnSpc>
                    <a:spcPct val="200000"/>
                  </a:lnSpc>
                </a:pPr>
                <a:r>
                  <a:rPr lang="de-DE" err="1"/>
                  <a:t>Truncation</a:t>
                </a:r>
                <a:r>
                  <a:rPr lang="de-DE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≈     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    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𝑈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DE"/>
              </a:p>
              <a:p>
                <a:endParaRPr lang="de-DE" sz="2000"/>
              </a:p>
              <a:p>
                <a:r>
                  <a:rPr lang="de-DE"/>
                  <a:t>Singular </a:t>
                </a:r>
                <a:r>
                  <a:rPr lang="de-DE" err="1"/>
                  <a:t>value</a:t>
                </a:r>
                <a:r>
                  <a:rPr lang="de-DE"/>
                  <a:t> </a:t>
                </a:r>
                <a:r>
                  <a:rPr lang="de-DE" err="1"/>
                  <a:t>decomposition</a:t>
                </a:r>
                <a:r>
                  <a:rPr lang="de-DE"/>
                  <a:t>:</a:t>
                </a:r>
              </a:p>
              <a:p>
                <a:endParaRPr lang="de-DE"/>
              </a:p>
              <a:p>
                <a:pPr marL="0" indent="0">
                  <a:buNone/>
                </a:pPr>
                <a:r>
                  <a:rPr lang="de-DE" err="1"/>
                  <a:t>Equivalent</a:t>
                </a:r>
                <a:r>
                  <a:rPr lang="de-DE"/>
                  <a:t> </a:t>
                </a:r>
                <a:r>
                  <a:rPr lang="de-DE" err="1"/>
                  <a:t>eigenproblems</a:t>
                </a:r>
                <a:r>
                  <a:rPr lang="de-DE"/>
                  <a:t>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regression</a:t>
                </a:r>
                <a:r>
                  <a:rPr lang="de-DE"/>
                  <a:t> </a:t>
                </a:r>
                <a:r>
                  <a:rPr lang="de-DE" err="1"/>
                  <a:t>matrix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𝑌</m:t>
                    </m:r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de-DE"/>
                  <a:t> and covariance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de-DE"/>
                  <a:t> </a:t>
                </a:r>
              </a:p>
              <a:p>
                <a:endParaRPr lang="en-DE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3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8C0E3A8F-1800-435B-B1D4-FEBE4589C41E}"/>
              </a:ext>
            </a:extLst>
          </p:cNvPr>
          <p:cNvSpPr/>
          <p:nvPr/>
        </p:nvSpPr>
        <p:spPr>
          <a:xfrm>
            <a:off x="236220" y="5987021"/>
            <a:ext cx="10288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Bishop, </a:t>
            </a:r>
            <a:r>
              <a:rPr lang="en-US" i="1"/>
              <a:t>Pattern </a:t>
            </a:r>
            <a:r>
              <a:rPr lang="en-US" i="1" err="1"/>
              <a:t>recongnition</a:t>
            </a:r>
            <a:r>
              <a:rPr lang="en-US" i="1"/>
              <a:t> and machine learning</a:t>
            </a:r>
            <a:r>
              <a:rPr lang="en-US"/>
              <a:t>, Springer (2006) Ch. 12</a:t>
            </a:r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C26FF6-1975-4F64-AB5F-C43E11465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325" y="3938504"/>
            <a:ext cx="5382305" cy="14817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0A9FB73-4558-4976-83AA-42EA04F36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680" y="2217898"/>
            <a:ext cx="431025" cy="85552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8E2BBEE-5C5E-4AFC-9EDC-CC9E7259A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50" y="2227626"/>
            <a:ext cx="431025" cy="8555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685C032-3B03-473C-9004-3422A122C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91" y="2249510"/>
            <a:ext cx="448130" cy="85552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C1FA9B0-55BE-4BCE-B86B-983CBFC1D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024" y="3083146"/>
            <a:ext cx="519069" cy="9689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C6E0DE-8B7B-4D9E-9F8C-215BAAE92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785" y="3127728"/>
            <a:ext cx="448130" cy="855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BB23627D-7DD3-E947-906B-723D4A8D6E41}"/>
                  </a:ext>
                </a:extLst>
              </p14:cNvPr>
              <p14:cNvContentPartPr/>
              <p14:nvPr/>
            </p14:nvContentPartPr>
            <p14:xfrm>
              <a:off x="3818160" y="2419200"/>
              <a:ext cx="6940440" cy="380880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BB23627D-7DD3-E947-906B-723D4A8D6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8800" y="2409840"/>
                <a:ext cx="6959160" cy="382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16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99DF2-5DD9-4890-913C-2F541E3C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Surrogate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function-valued</a:t>
            </a:r>
            <a:r>
              <a:rPr lang="de-DE"/>
              <a:t> </a:t>
            </a:r>
            <a:r>
              <a:rPr lang="de-DE" err="1"/>
              <a:t>model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F5CF31-1DC2-4FAA-AB2C-EA322C2E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421F3B-0D3B-45A2-99CE-E87D3675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6A4469-CA57-427D-9188-8BA8AAE2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12</a:t>
            </a:fld>
            <a:r>
              <a:rPr lang="de-AT"/>
              <a:t>/16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D7E9295-7282-49BA-8751-14B1A52C8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994" y="1123950"/>
            <a:ext cx="9348924" cy="50530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D06884E-56F7-4769-B4E8-F9E361E2596B}"/>
                  </a:ext>
                </a:extLst>
              </p:cNvPr>
              <p:cNvSpPr/>
              <p:nvPr/>
            </p:nvSpPr>
            <p:spPr>
              <a:xfrm>
                <a:off x="873057" y="5804993"/>
                <a:ext cx="53572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sz="2400"/>
                  <a:t>Surrogate </a:t>
                </a:r>
                <a:r>
                  <a:rPr lang="de-DE" sz="2400" err="1"/>
                  <a:t>for</a:t>
                </a:r>
                <a:r>
                  <a:rPr lang="de-DE" sz="2400"/>
                  <a:t> </a:t>
                </a:r>
                <a:r>
                  <a:rPr lang="de-DE" sz="2400" err="1"/>
                  <a:t>each</a:t>
                </a:r>
                <a:r>
                  <a:rPr lang="de-DE" sz="2400"/>
                  <a:t> </a:t>
                </a:r>
                <a:r>
                  <a:rPr lang="de-DE" sz="2400" err="1"/>
                  <a:t>weight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AT" sz="240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0D06884E-56F7-4769-B4E8-F9E361E25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57" y="5804993"/>
                <a:ext cx="5357236" cy="461665"/>
              </a:xfrm>
              <a:prstGeom prst="rect">
                <a:avLst/>
              </a:prstGeom>
              <a:blipFill>
                <a:blip r:embed="rId3"/>
                <a:stretch>
                  <a:fillRect l="-170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888384DE-7289-C243-9FB9-BEB5B453397C}"/>
                  </a:ext>
                </a:extLst>
              </p14:cNvPr>
              <p14:cNvContentPartPr/>
              <p14:nvPr/>
            </p14:nvContentPartPr>
            <p14:xfrm>
              <a:off x="4941720" y="2005560"/>
              <a:ext cx="4957200" cy="433800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888384DE-7289-C243-9FB9-BEB5B45339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32360" y="1996200"/>
                <a:ext cx="4975920" cy="435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11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riverine</a:t>
            </a:r>
            <a:r>
              <a:rPr lang="de-DE"/>
              <a:t> </a:t>
            </a:r>
            <a:r>
              <a:rPr lang="de-DE" err="1"/>
              <a:t>diatom</a:t>
            </a:r>
            <a:r>
              <a:rPr lang="de-DE"/>
              <a:t> </a:t>
            </a:r>
            <a:r>
              <a:rPr lang="de-DE" err="1"/>
              <a:t>model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pPr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13</a:t>
            </a:fld>
            <a:r>
              <a:rPr lang="de-AT"/>
              <a:t> / 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4C3B5-AB72-1F41-A7E6-F3218535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" y="1123955"/>
            <a:ext cx="5049127" cy="5053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1"/>
              <a:t>Training </a:t>
            </a:r>
            <a:r>
              <a:rPr lang="de-DE" sz="1800" b="1" err="1"/>
              <a:t>samples</a:t>
            </a:r>
            <a:endParaRPr lang="de-DE" sz="1800" b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B9C410-D1F3-4511-B883-7C55A38A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77" y="1553981"/>
            <a:ext cx="3595969" cy="419295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696046-F87D-40DA-85EE-90226D56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29" y="3784783"/>
            <a:ext cx="3795122" cy="2205652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00912A3-EFD9-456E-914E-015A38B1E11E}"/>
              </a:ext>
            </a:extLst>
          </p:cNvPr>
          <p:cNvSpPr txBox="1">
            <a:spLocks/>
          </p:cNvSpPr>
          <p:nvPr/>
        </p:nvSpPr>
        <p:spPr>
          <a:xfrm>
            <a:off x="5076447" y="3428999"/>
            <a:ext cx="5049127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8186" indent="-208186" algn="l" defTabSz="832744" rtl="0" eaLnBrk="1" latinLnBrk="0" hangingPunct="1">
              <a:lnSpc>
                <a:spcPct val="90000"/>
              </a:lnSpc>
              <a:spcBef>
                <a:spcPts val="911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55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93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730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674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046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641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279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3916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/>
              <a:t>Average </a:t>
            </a:r>
            <a:r>
              <a:rPr lang="de-DE" sz="1800" b="1" err="1"/>
              <a:t>reconstruction</a:t>
            </a:r>
            <a:r>
              <a:rPr lang="de-DE" sz="1800" b="1"/>
              <a:t> </a:t>
            </a:r>
            <a:r>
              <a:rPr lang="de-DE" sz="1800" b="1" err="1"/>
              <a:t>error</a:t>
            </a:r>
            <a:endParaRPr lang="de-DE" sz="1800" b="1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459850E1-F6DD-47F9-B250-2DFA3A494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870" y="1582982"/>
            <a:ext cx="1850953" cy="173310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44472251-7D7B-4BFF-8DF2-107BE4722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823" y="1582982"/>
            <a:ext cx="1886227" cy="1733102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8D1DF1C2-45A6-4EC1-9881-4F611D176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340" y="1632701"/>
            <a:ext cx="1736711" cy="158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61CDC8E7-BC0F-4063-B28F-3DFBBC8B53EA}"/>
                  </a:ext>
                </a:extLst>
              </p:cNvPr>
              <p:cNvSpPr/>
              <p:nvPr/>
            </p:nvSpPr>
            <p:spPr>
              <a:xfrm>
                <a:off x="4929536" y="1123955"/>
                <a:ext cx="47331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/>
                  <a:t>Surrogates </a:t>
                </a:r>
                <a:r>
                  <a:rPr lang="de-DE" b="1" err="1"/>
                  <a:t>over</a:t>
                </a:r>
                <a:r>
                  <a:rPr lang="de-DE" b="1"/>
                  <a:t> </a:t>
                </a:r>
                <a:r>
                  <a:rPr lang="de-DE" b="1" err="1"/>
                  <a:t>expansion</a:t>
                </a:r>
                <a:r>
                  <a:rPr lang="de-DE" b="1"/>
                  <a:t> </a:t>
                </a:r>
                <a:r>
                  <a:rPr lang="de-DE" b="1" err="1"/>
                  <a:t>coefficients</a:t>
                </a:r>
                <a:r>
                  <a:rPr lang="de-DE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de-DE" i="1"/>
              </a:p>
            </p:txBody>
          </p:sp>
        </mc:Choice>
        <mc:Fallback xmlns=""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61CDC8E7-BC0F-4063-B28F-3DFBBC8B5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536" y="1123955"/>
                <a:ext cx="4733155" cy="369332"/>
              </a:xfrm>
              <a:prstGeom prst="rect">
                <a:avLst/>
              </a:prstGeom>
              <a:blipFill>
                <a:blip r:embed="rId7"/>
                <a:stretch>
                  <a:fillRect l="-116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0FBEEBC0-F3B9-9441-8F3B-B6CB48D6F588}"/>
                  </a:ext>
                </a:extLst>
              </p14:cNvPr>
              <p14:cNvContentPartPr/>
              <p14:nvPr/>
            </p14:nvContentPartPr>
            <p14:xfrm>
              <a:off x="2239200" y="1239480"/>
              <a:ext cx="8743680" cy="38995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0FBEEBC0-F3B9-9441-8F3B-B6CB48D6F5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9840" y="1230120"/>
                <a:ext cx="8762400" cy="39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78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riverine</a:t>
            </a:r>
            <a:r>
              <a:rPr lang="de-DE"/>
              <a:t> </a:t>
            </a:r>
            <a:r>
              <a:rPr lang="de-DE" err="1"/>
              <a:t>diatom</a:t>
            </a:r>
            <a:r>
              <a:rPr lang="de-DE"/>
              <a:t> </a:t>
            </a:r>
            <a:r>
              <a:rPr lang="de-DE" err="1"/>
              <a:t>model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pPr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14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5049127" cy="5053008"/>
              </a:xfrm>
            </p:spPr>
            <p:txBody>
              <a:bodyPr/>
              <a:lstStyle/>
              <a:p>
                <a:r>
                  <a:rPr lang="de-DE"/>
                  <a:t>10 </a:t>
                </a:r>
                <a:r>
                  <a:rPr lang="de-DE" err="1"/>
                  <a:t>eigenfunctions</a:t>
                </a:r>
                <a:r>
                  <a:rPr lang="de-DE"/>
                  <a:t> </a:t>
                </a:r>
                <a:r>
                  <a:rPr lang="de-DE" err="1"/>
                  <a:t>used</a:t>
                </a:r>
                <a:endParaRPr lang="de-DE"/>
              </a:p>
              <a:p>
                <a:r>
                  <a:rPr lang="de-DE" err="1"/>
                  <a:t>Vanilla</a:t>
                </a:r>
                <a:r>
                  <a:rPr lang="de-DE"/>
                  <a:t> and </a:t>
                </a:r>
                <a:r>
                  <a:rPr lang="de-DE" err="1"/>
                  <a:t>delayed</a:t>
                </a:r>
                <a:r>
                  <a:rPr lang="de-DE"/>
                  <a:t> </a:t>
                </a:r>
                <a:r>
                  <a:rPr lang="de-DE" err="1"/>
                  <a:t>acceptance</a:t>
                </a:r>
                <a:r>
                  <a:rPr lang="de-DE"/>
                  <a:t> MCMC </a:t>
                </a:r>
                <a:r>
                  <a:rPr lang="de-DE" err="1"/>
                  <a:t>give</a:t>
                </a:r>
                <a:r>
                  <a:rPr lang="de-DE"/>
                  <a:t> </a:t>
                </a:r>
                <a:r>
                  <a:rPr lang="de-DE" err="1"/>
                  <a:t>similar</a:t>
                </a:r>
                <a:r>
                  <a:rPr lang="de-DE"/>
                  <a:t> </a:t>
                </a:r>
                <a:r>
                  <a:rPr lang="de-DE" err="1"/>
                  <a:t>posteriors</a:t>
                </a:r>
                <a:endParaRPr lang="de-DE"/>
              </a:p>
              <a:p>
                <a:r>
                  <a:rPr lang="de-DE"/>
                  <a:t>Speed-</a:t>
                </a:r>
                <a:r>
                  <a:rPr lang="de-DE" err="1"/>
                  <a:t>up</a:t>
                </a:r>
                <a:r>
                  <a:rPr lang="de-DE"/>
                  <a:t>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factor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smtClean="0">
                        <a:latin typeface="Cambria Math" panose="02040503050406030204" pitchFamily="18" charset="0"/>
                      </a:rPr>
                      <m:t>≈3</m:t>
                    </m:r>
                  </m:oMath>
                </a14:m>
                <a:r>
                  <a:rPr lang="de-DE"/>
                  <a:t> </a:t>
                </a:r>
                <a:r>
                  <a:rPr lang="de-DE" err="1"/>
                  <a:t>by</a:t>
                </a:r>
                <a:r>
                  <a:rPr lang="de-DE"/>
                  <a:t> </a:t>
                </a:r>
                <a:r>
                  <a:rPr lang="de-DE" err="1"/>
                  <a:t>delayed</a:t>
                </a:r>
                <a:r>
                  <a:rPr lang="de-DE"/>
                  <a:t> </a:t>
                </a:r>
                <a:r>
                  <a:rPr lang="de-DE" err="1"/>
                  <a:t>acceptance</a:t>
                </a:r>
                <a:endParaRPr lang="de-DE"/>
              </a:p>
              <a:p>
                <a:r>
                  <a:rPr lang="de-DE" err="1"/>
                  <a:t>Autocorrelation</a:t>
                </a:r>
                <a:r>
                  <a:rPr lang="de-DE"/>
                  <a:t> time </a:t>
                </a:r>
                <a:r>
                  <a:rPr lang="de-DE" err="1"/>
                  <a:t>is</a:t>
                </a:r>
                <a:r>
                  <a:rPr lang="de-DE"/>
                  <a:t> </a:t>
                </a:r>
                <a:r>
                  <a:rPr lang="de-DE" err="1"/>
                  <a:t>long</a:t>
                </a:r>
                <a:r>
                  <a:rPr lang="de-DE"/>
                  <a:t> (</a:t>
                </a:r>
                <a:r>
                  <a:rPr lang="de-DE" err="1"/>
                  <a:t>correlation</a:t>
                </a:r>
                <a:r>
                  <a:rPr lang="de-DE"/>
                  <a:t> + Gibbs </a:t>
                </a:r>
                <a:r>
                  <a:rPr lang="de-DE" err="1"/>
                  <a:t>sampling</a:t>
                </a:r>
                <a:r>
                  <a:rPr lang="de-DE"/>
                  <a:t>)</a:t>
                </a:r>
                <a:endParaRPr lang="en-DE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5049127" cy="5053008"/>
              </a:xfrm>
              <a:blipFill>
                <a:blip r:embed="rId2"/>
                <a:stretch>
                  <a:fillRect l="-2174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43B21D27-EBD2-45AC-9873-129EEF9EA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47" y="2107745"/>
            <a:ext cx="4768382" cy="25415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84D610-9A28-44D3-B276-50519DD70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632" y="4780874"/>
            <a:ext cx="5224433" cy="1417321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742E5DFE-CDEE-4CF3-81CB-8FDCB4CABB21}"/>
              </a:ext>
            </a:extLst>
          </p:cNvPr>
          <p:cNvSpPr txBox="1">
            <a:spLocks/>
          </p:cNvSpPr>
          <p:nvPr/>
        </p:nvSpPr>
        <p:spPr>
          <a:xfrm>
            <a:off x="5285347" y="1101329"/>
            <a:ext cx="2426094" cy="505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8186" indent="-208186" algn="l" defTabSz="832744" rtl="0" eaLnBrk="1" latinLnBrk="0" hangingPunct="1">
              <a:lnSpc>
                <a:spcPct val="90000"/>
              </a:lnSpc>
              <a:spcBef>
                <a:spcPts val="911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55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93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730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674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046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641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279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3916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err="1"/>
              <a:t>Vanilla</a:t>
            </a:r>
            <a:r>
              <a:rPr lang="de-DE" sz="2400" b="1"/>
              <a:t>	 </a:t>
            </a:r>
            <a:br>
              <a:rPr lang="de-DE" sz="2400" b="1"/>
            </a:br>
            <a:r>
              <a:rPr lang="de-DE" sz="2400" b="1"/>
              <a:t>MCMC</a:t>
            </a:r>
            <a:endParaRPr lang="en-DE" sz="2400" b="1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EDE1A71-F534-43A1-9A84-834FCC5EF4E2}"/>
              </a:ext>
            </a:extLst>
          </p:cNvPr>
          <p:cNvSpPr txBox="1">
            <a:spLocks/>
          </p:cNvSpPr>
          <p:nvPr/>
        </p:nvSpPr>
        <p:spPr>
          <a:xfrm>
            <a:off x="7785470" y="1101329"/>
            <a:ext cx="2780868" cy="505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8186" indent="-208186" algn="l" defTabSz="832744" rtl="0" eaLnBrk="1" latinLnBrk="0" hangingPunct="1">
              <a:lnSpc>
                <a:spcPct val="90000"/>
              </a:lnSpc>
              <a:spcBef>
                <a:spcPts val="911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55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93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730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674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046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641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279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3916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err="1"/>
              <a:t>Delayed</a:t>
            </a:r>
            <a:r>
              <a:rPr lang="de-DE" sz="2400" b="1"/>
              <a:t> </a:t>
            </a:r>
            <a:r>
              <a:rPr lang="de-DE" sz="2400" b="1" err="1"/>
              <a:t>acceptance</a:t>
            </a:r>
            <a:r>
              <a:rPr lang="de-DE" sz="2400" b="1"/>
              <a:t> MCMC	</a:t>
            </a:r>
            <a:endParaRPr lang="en-DE" sz="2400" b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24D963-3845-4E6A-A67D-1DAD2744B4E1}"/>
              </a:ext>
            </a:extLst>
          </p:cNvPr>
          <p:cNvSpPr txBox="1"/>
          <p:nvPr/>
        </p:nvSpPr>
        <p:spPr>
          <a:xfrm>
            <a:off x="5471160" y="1949587"/>
            <a:ext cx="103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Posterior</a:t>
            </a:r>
            <a:endParaRPr lang="de-AT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4EACB4E-41F5-47B0-B589-1A8F1F09976D}"/>
              </a:ext>
            </a:extLst>
          </p:cNvPr>
          <p:cNvSpPr txBox="1"/>
          <p:nvPr/>
        </p:nvSpPr>
        <p:spPr>
          <a:xfrm>
            <a:off x="5471160" y="4596208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Autocorrelation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210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Bayesian hierarchical model with fractional norms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15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5315267" cy="5053008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de-DE"/>
                  <a:t>Use </a:t>
                </a:r>
                <a:r>
                  <a:rPr lang="de-DE" err="1"/>
                  <a:t>parameterized</a:t>
                </a:r>
                <a:r>
                  <a:rPr lang="de-DE"/>
                  <a:t> </a:t>
                </a:r>
                <a:r>
                  <a:rPr lang="de-DE" err="1"/>
                  <a:t>likelihood</a:t>
                </a:r>
                <a:br>
                  <a:rPr lang="de-DE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−ℓ(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de-DE"/>
              </a:p>
              <a:p>
                <a:pPr marL="0" indent="0">
                  <a:buNone/>
                </a:pPr>
                <a:r>
                  <a:rPr lang="de-DE" err="1"/>
                  <a:t>with</a:t>
                </a:r>
                <a:r>
                  <a:rPr lang="de-DE"/>
                  <a:t> </a:t>
                </a:r>
                <a:r>
                  <a:rPr lang="de-DE" err="1"/>
                  <a:t>fractional</a:t>
                </a:r>
                <a:r>
                  <a:rPr lang="de-DE"/>
                  <a:t> norm </a:t>
                </a:r>
                <a:r>
                  <a:rPr lang="de-DE" err="1"/>
                  <a:t>inside</a:t>
                </a:r>
                <a:r>
                  <a:rPr lang="de-DE"/>
                  <a:t> </a:t>
                </a:r>
                <a:r>
                  <a:rPr lang="de-DE" err="1"/>
                  <a:t>cost</a:t>
                </a:r>
                <a:endParaRPr lang="de-DE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de-DE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de-DE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de-DE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de-DE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r>
                                    <a:rPr lang="de-DE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de-DE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de-DE"/>
                  <a:t>: Laplace,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de-DE"/>
                  <a:t>: </a:t>
                </a:r>
                <a:r>
                  <a:rPr lang="de-DE" err="1"/>
                  <a:t>Gauss</a:t>
                </a:r>
                <a:r>
                  <a:rPr lang="de-DE"/>
                  <a:t>, etc.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5315267" cy="5053008"/>
              </a:xfrm>
              <a:blipFill>
                <a:blip r:embed="rId2"/>
                <a:stretch>
                  <a:fillRect l="-2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4D0F900-B7C7-450E-9894-666C1BEF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38" y="3688981"/>
            <a:ext cx="3381847" cy="26673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CF2106D-76F4-4878-B694-C981A2C920D7}"/>
              </a:ext>
            </a:extLst>
          </p:cNvPr>
          <p:cNvSpPr/>
          <p:nvPr/>
        </p:nvSpPr>
        <p:spPr>
          <a:xfrm rot="2700000">
            <a:off x="6222764" y="1951552"/>
            <a:ext cx="819150" cy="81915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02BC734-D4D6-4AC7-A324-3E1568C3A9E7}"/>
                  </a:ext>
                </a:extLst>
              </p:cNvPr>
              <p:cNvSpPr txBox="1"/>
              <p:nvPr/>
            </p:nvSpPr>
            <p:spPr>
              <a:xfrm>
                <a:off x="5962650" y="1042994"/>
                <a:ext cx="2869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/>
                  <a:t>2D </a:t>
                </a:r>
                <a:r>
                  <a:rPr lang="de-DE" sz="2000" err="1"/>
                  <a:t>spheres</a:t>
                </a:r>
                <a:r>
                  <a:rPr lang="de-DE" sz="2000"/>
                  <a:t> </a:t>
                </a:r>
                <a:r>
                  <a:rPr lang="de-DE" sz="2000" err="1"/>
                  <a:t>for</a:t>
                </a:r>
                <a:r>
                  <a:rPr lang="de-DE" sz="2000"/>
                  <a:t> different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de-AT" sz="200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802BC734-D4D6-4AC7-A324-3E1568C3A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1042994"/>
                <a:ext cx="2869760" cy="400110"/>
              </a:xfrm>
              <a:prstGeom prst="rect">
                <a:avLst/>
              </a:prstGeom>
              <a:blipFill>
                <a:blip r:embed="rId4"/>
                <a:stretch>
                  <a:fillRect l="-212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944BA62-1C25-4FB4-9BA0-1A8FCC134818}"/>
                  </a:ext>
                </a:extLst>
              </p:cNvPr>
              <p:cNvSpPr txBox="1"/>
              <p:nvPr/>
            </p:nvSpPr>
            <p:spPr>
              <a:xfrm>
                <a:off x="5962650" y="3279148"/>
                <a:ext cx="33688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/>
                  <a:t>1D </a:t>
                </a:r>
                <a:r>
                  <a:rPr lang="de-DE" sz="2000" err="1"/>
                  <a:t>distributions</a:t>
                </a:r>
                <a:r>
                  <a:rPr lang="de-DE" sz="2000"/>
                  <a:t> </a:t>
                </a:r>
                <a:r>
                  <a:rPr lang="de-DE" sz="2000" err="1"/>
                  <a:t>for</a:t>
                </a:r>
                <a:r>
                  <a:rPr lang="de-DE" sz="2000"/>
                  <a:t> different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de-AT" sz="200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944BA62-1C25-4FB4-9BA0-1A8FCC134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3279148"/>
                <a:ext cx="3368807" cy="400110"/>
              </a:xfrm>
              <a:prstGeom prst="rect">
                <a:avLst/>
              </a:prstGeom>
              <a:blipFill>
                <a:blip r:embed="rId5"/>
                <a:stretch>
                  <a:fillRect l="-1808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llipse 9">
            <a:extLst>
              <a:ext uri="{FF2B5EF4-FFF2-40B4-BE49-F238E27FC236}">
                <a16:creationId xmlns:a16="http://schemas.microsoft.com/office/drawing/2014/main" id="{A6B39511-4750-4FAA-922E-68281FEF8017}"/>
              </a:ext>
            </a:extLst>
          </p:cNvPr>
          <p:cNvSpPr/>
          <p:nvPr/>
        </p:nvSpPr>
        <p:spPr>
          <a:xfrm>
            <a:off x="7648784" y="1786601"/>
            <a:ext cx="1158454" cy="1158454"/>
          </a:xfrm>
          <a:prstGeom prst="ellipse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032" name="Picture 8" descr="Result">
            <a:extLst>
              <a:ext uri="{FF2B5EF4-FFF2-40B4-BE49-F238E27FC236}">
                <a16:creationId xmlns:a16="http://schemas.microsoft.com/office/drawing/2014/main" id="{A8BC5AD6-D024-4D5D-B292-11472E5B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9" t="37870" r="40250" b="46574"/>
          <a:stretch/>
        </p:blipFill>
        <p:spPr bwMode="auto">
          <a:xfrm>
            <a:off x="9276711" y="1750537"/>
            <a:ext cx="1246347" cy="126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2CB5105E-3FC0-EF40-AE1A-1CAF75A11B15}"/>
                  </a:ext>
                </a:extLst>
              </p14:cNvPr>
              <p14:cNvContentPartPr/>
              <p14:nvPr/>
            </p14:nvContentPartPr>
            <p14:xfrm>
              <a:off x="1029240" y="1689480"/>
              <a:ext cx="9254520" cy="417924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2CB5105E-3FC0-EF40-AE1A-1CAF75A11B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9880" y="1680120"/>
                <a:ext cx="9273240" cy="41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40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Marginalizing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fractional</a:t>
            </a:r>
            <a:r>
              <a:rPr lang="de-DE"/>
              <a:t> </a:t>
            </a:r>
            <a:r>
              <a:rPr lang="de-DE" err="1"/>
              <a:t>norms</a:t>
            </a:r>
            <a:r>
              <a:rPr lang="de-DE"/>
              <a:t> on a </a:t>
            </a:r>
            <a:r>
              <a:rPr lang="de-DE" err="1"/>
              <a:t>toy</a:t>
            </a:r>
            <a:r>
              <a:rPr lang="de-DE"/>
              <a:t> </a:t>
            </a:r>
            <a:r>
              <a:rPr lang="de-DE" err="1"/>
              <a:t>model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16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6339840" cy="50530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AT"/>
                  <a:t>Model: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de-DE" sz="2400" i="0">
                        <a:latin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2400" i="1"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sSub>
                                  <m:sSub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de-DE" sz="2400"/>
              </a:p>
              <a:p>
                <a:pPr marL="0" indent="0">
                  <a:buNone/>
                </a:pPr>
                <a:endParaRPr lang="de-DE" sz="2400"/>
              </a:p>
              <a:p>
                <a:pPr marL="0" indent="0">
                  <a:buNone/>
                </a:pPr>
                <a:r>
                  <a:rPr lang="de-DE"/>
                  <a:t>Variant 1: </a:t>
                </a:r>
                <a:r>
                  <a:rPr lang="de-DE" err="1"/>
                  <a:t>Gaussian</a:t>
                </a:r>
                <a:r>
                  <a:rPr lang="de-DE"/>
                  <a:t> </a:t>
                </a:r>
                <a:r>
                  <a:rPr lang="de-DE" err="1"/>
                  <a:t>likelihood</a:t>
                </a:r>
                <a:endParaRPr lang="de-DE"/>
              </a:p>
              <a:p>
                <a:pPr marL="0" indent="0">
                  <a:buNone/>
                </a:pPr>
                <a:endParaRPr lang="de-DE" sz="2400"/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r>
                  <a:rPr lang="de-DE"/>
                  <a:t>Variant 2: </a:t>
                </a:r>
                <a:r>
                  <a:rPr lang="de-DE" err="1"/>
                  <a:t>Likelihood</a:t>
                </a:r>
                <a:r>
                  <a:rPr lang="de-DE"/>
                  <a:t> </a:t>
                </a:r>
                <a:r>
                  <a:rPr lang="de-DE" err="1"/>
                  <a:t>with</a:t>
                </a:r>
                <a:r>
                  <a:rPr lang="de-DE"/>
                  <a:t> </a:t>
                </a:r>
                <a:r>
                  <a:rPr lang="de-DE" err="1"/>
                  <a:t>arbitrary</a:t>
                </a:r>
                <a:r>
                  <a:rPr lang="de-DE"/>
                  <a:t> </a:t>
                </a:r>
                <a:r>
                  <a:rPr lang="de-DE" err="1"/>
                  <a:t>fractional</a:t>
                </a:r>
                <a:r>
                  <a:rPr lang="de-DE"/>
                  <a:t> norm </a:t>
                </a:r>
                <a:r>
                  <a:rPr lang="de-DE" err="1"/>
                  <a:t>order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/>
                  <a:t> </a:t>
                </a:r>
                <a:r>
                  <a:rPr lang="de-DE" err="1"/>
                  <a:t>within</a:t>
                </a:r>
                <a:r>
                  <a:rPr lang="de-DE"/>
                  <a:t> </a:t>
                </a:r>
                <a:r>
                  <a:rPr lang="de-DE" err="1"/>
                  <a:t>prior</a:t>
                </a:r>
                <a:endParaRPr lang="de-DE"/>
              </a:p>
              <a:p>
                <a:pPr marL="0" indent="0">
                  <a:buNone/>
                </a:pPr>
                <a:endParaRPr lang="de-DE"/>
              </a:p>
              <a:p>
                <a:pPr marL="0" indent="0">
                  <a:buNone/>
                </a:pPr>
                <a:r>
                  <a:rPr lang="de-DE" err="1"/>
                  <a:t>Delayed-acceptance</a:t>
                </a:r>
                <a:r>
                  <a:rPr lang="de-DE"/>
                  <a:t> MCMC </a:t>
                </a:r>
                <a:r>
                  <a:rPr lang="de-DE" err="1"/>
                  <a:t>with</a:t>
                </a:r>
                <a:r>
                  <a:rPr lang="de-DE"/>
                  <a:t> </a:t>
                </a:r>
                <a:r>
                  <a:rPr lang="de-DE" err="1"/>
                  <a:t>function-valued</a:t>
                </a:r>
                <a:r>
                  <a:rPr lang="de-DE"/>
                  <a:t> </a:t>
                </a:r>
                <a:r>
                  <a:rPr lang="de-DE" err="1"/>
                  <a:t>surrogate</a:t>
                </a:r>
                <a:r>
                  <a:rPr lang="de-DE"/>
                  <a:t> </a:t>
                </a:r>
                <a:r>
                  <a:rPr lang="de-DE" err="1"/>
                  <a:t>yields</a:t>
                </a:r>
                <a:r>
                  <a:rPr lang="de-DE"/>
                  <a:t> </a:t>
                </a:r>
                <a:r>
                  <a:rPr lang="de-DE" err="1"/>
                  <a:t>expected</a:t>
                </a:r>
                <a:r>
                  <a:rPr lang="de-DE"/>
                  <a:t> </a:t>
                </a:r>
                <a:r>
                  <a:rPr lang="de-DE" err="1"/>
                  <a:t>result</a:t>
                </a:r>
                <a:r>
                  <a:rPr lang="de-DE"/>
                  <a:t>.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6339840" cy="5053008"/>
              </a:xfrm>
              <a:blipFill>
                <a:blip r:embed="rId2"/>
                <a:stretch>
                  <a:fillRect l="-2019" t="-2051" r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A00F4B4E-3413-49DB-8F0C-4BD73A64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32" y="1662435"/>
            <a:ext cx="4118344" cy="322372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3AD578F-DF7B-4363-839C-F541CC8A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410" y="5319538"/>
            <a:ext cx="4118345" cy="1017281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2ADDB98-0090-4983-857B-BF3A41DFDE84}"/>
              </a:ext>
            </a:extLst>
          </p:cNvPr>
          <p:cNvSpPr txBox="1">
            <a:spLocks/>
          </p:cNvSpPr>
          <p:nvPr/>
        </p:nvSpPr>
        <p:spPr>
          <a:xfrm>
            <a:off x="6756032" y="1029821"/>
            <a:ext cx="2426094" cy="3625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8186" indent="-208186" algn="l" defTabSz="832744" rtl="0" eaLnBrk="1" latinLnBrk="0" hangingPunct="1">
              <a:lnSpc>
                <a:spcPct val="90000"/>
              </a:lnSpc>
              <a:spcBef>
                <a:spcPts val="911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55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93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730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674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046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641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279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3916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err="1"/>
              <a:t>Vanilla</a:t>
            </a:r>
            <a:r>
              <a:rPr lang="de-DE" sz="2400" b="1"/>
              <a:t>	 </a:t>
            </a:r>
            <a:br>
              <a:rPr lang="de-DE" sz="2400" b="1"/>
            </a:br>
            <a:r>
              <a:rPr lang="de-DE" sz="2400" b="1"/>
              <a:t>MCMC</a:t>
            </a:r>
            <a:endParaRPr lang="en-DE" sz="2400" b="1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CE7ABB83-B312-4C51-8C45-1AE1380B6A72}"/>
              </a:ext>
            </a:extLst>
          </p:cNvPr>
          <p:cNvSpPr txBox="1">
            <a:spLocks/>
          </p:cNvSpPr>
          <p:nvPr/>
        </p:nvSpPr>
        <p:spPr>
          <a:xfrm>
            <a:off x="8869680" y="1029821"/>
            <a:ext cx="2306258" cy="3679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08186" indent="-208186" algn="l" defTabSz="832744" rtl="0" eaLnBrk="1" latinLnBrk="0" hangingPunct="1">
              <a:lnSpc>
                <a:spcPct val="90000"/>
              </a:lnSpc>
              <a:spcBef>
                <a:spcPts val="911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455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093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730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3674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046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06418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22790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39162" indent="-208186" algn="l" defTabSz="832744" rtl="0" eaLnBrk="1" latinLnBrk="0" hangingPunct="1">
              <a:lnSpc>
                <a:spcPct val="90000"/>
              </a:lnSpc>
              <a:spcBef>
                <a:spcPts val="455"/>
              </a:spcBef>
              <a:buFont typeface="Arial" panose="020B0604020202020204" pitchFamily="34" charset="0"/>
              <a:buChar char="•"/>
              <a:defRPr sz="16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err="1"/>
              <a:t>Delayed</a:t>
            </a:r>
            <a:r>
              <a:rPr lang="de-DE" sz="2400" b="1"/>
              <a:t> </a:t>
            </a:r>
            <a:br>
              <a:rPr lang="de-DE" sz="2400" b="1"/>
            </a:br>
            <a:r>
              <a:rPr lang="de-DE" sz="2400" b="1" err="1"/>
              <a:t>acceptance</a:t>
            </a:r>
            <a:r>
              <a:rPr lang="de-DE" sz="2400" b="1"/>
              <a:t>	</a:t>
            </a:r>
            <a:endParaRPr lang="en-DE" sz="24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581F15A4-0837-4E69-A8B1-0D5F14D32F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6032" y="5010131"/>
                <a:ext cx="4020521" cy="10172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08186" indent="-208186" algn="l" defTabSz="832744" rtl="0" eaLnBrk="1" latinLnBrk="0" hangingPunct="1">
                  <a:lnSpc>
                    <a:spcPct val="90000"/>
                  </a:lnSpc>
                  <a:spcBef>
                    <a:spcPts val="911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4558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0930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57302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73674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90046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63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06418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63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22790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63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39162" indent="-208186" algn="l" defTabSz="832744" rtl="0" eaLnBrk="1" latinLnBrk="0" hangingPunct="1">
                  <a:lnSpc>
                    <a:spcPct val="90000"/>
                  </a:lnSpc>
                  <a:spcBef>
                    <a:spcPts val="455"/>
                  </a:spcBef>
                  <a:buFont typeface="Arial" panose="020B0604020202020204" pitchFamily="34" charset="0"/>
                  <a:buChar char="•"/>
                  <a:defRPr sz="163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de-DE" sz="2400" err="1"/>
                  <a:t>posterior</a:t>
                </a:r>
                <a:r>
                  <a:rPr lang="de-DE" sz="2400"/>
                  <a:t> </a:t>
                </a:r>
                <a:r>
                  <a:rPr lang="de-DE" sz="2400" err="1"/>
                  <a:t>over</a:t>
                </a:r>
                <a:r>
                  <a:rPr lang="de-DE" sz="2400"/>
                  <a:t> </a:t>
                </a:r>
                <a:r>
                  <a:rPr lang="de-DE" sz="2400" err="1"/>
                  <a:t>order</a:t>
                </a:r>
                <a:r>
                  <a:rPr lang="de-DE" sz="2400"/>
                  <a:t> (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de-DE" sz="2400"/>
                  <a:t> prior) </a:t>
                </a:r>
                <a:endParaRPr lang="en-DE" sz="2400"/>
              </a:p>
            </p:txBody>
          </p:sp>
        </mc:Choice>
        <mc:Fallback xmlns="">
          <p:sp>
            <p:nvSpPr>
              <p:cNvPr id="18" name="Content Placeholder 5">
                <a:extLst>
                  <a:ext uri="{FF2B5EF4-FFF2-40B4-BE49-F238E27FC236}">
                    <a16:creationId xmlns:a16="http://schemas.microsoft.com/office/drawing/2014/main" id="{581F15A4-0837-4E69-A8B1-0D5F14D32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032" y="5010131"/>
                <a:ext cx="4020521" cy="1017281"/>
              </a:xfrm>
              <a:prstGeom prst="rect">
                <a:avLst/>
              </a:prstGeom>
              <a:blipFill>
                <a:blip r:embed="rId5"/>
                <a:stretch>
                  <a:fillRect l="-2273" t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C4E9B6F0-0C6C-CC4B-A64D-C12C8D5E0AAB}"/>
                  </a:ext>
                </a:extLst>
              </p14:cNvPr>
              <p14:cNvContentPartPr/>
              <p14:nvPr/>
            </p14:nvContentPartPr>
            <p14:xfrm>
              <a:off x="3477960" y="4318920"/>
              <a:ext cx="7359840" cy="1014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C4E9B6F0-0C6C-CC4B-A64D-C12C8D5E0A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8600" y="4309560"/>
                <a:ext cx="7378560" cy="10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249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5311F-5085-964A-8900-B921E115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Outlook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19B4C-F92F-9F4A-91BD-CE2117ED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F984BA-0E6B-CF40-90F5-D3A27B4F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A5A78-1A52-8948-AFBE-6AA783061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17</a:t>
            </a:fld>
            <a:r>
              <a:rPr lang="de-AT"/>
              <a:t> / 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8CF95-C899-BF4E-AA87-E6E7136CA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 </a:t>
            </a:r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application</a:t>
            </a:r>
            <a:r>
              <a:rPr lang="de-DE"/>
              <a:t>, </a:t>
            </a:r>
            <a:r>
              <a:rPr lang="de-DE" err="1"/>
              <a:t>function-valued</a:t>
            </a:r>
            <a:r>
              <a:rPr lang="de-DE"/>
              <a:t> </a:t>
            </a:r>
            <a:r>
              <a:rPr lang="de-DE" err="1"/>
              <a:t>surrogates</a:t>
            </a:r>
            <a:r>
              <a:rPr lang="de-DE"/>
              <a:t>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effective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implemented</a:t>
            </a:r>
            <a:r>
              <a:rPr lang="de-DE"/>
              <a:t> via GP </a:t>
            </a:r>
            <a:r>
              <a:rPr lang="de-DE" err="1"/>
              <a:t>regression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weights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first</a:t>
            </a:r>
            <a:r>
              <a:rPr lang="de-DE"/>
              <a:t> </a:t>
            </a:r>
            <a:r>
              <a:rPr lang="de-DE" err="1"/>
              <a:t>few</a:t>
            </a:r>
            <a:r>
              <a:rPr lang="de-DE"/>
              <a:t> </a:t>
            </a:r>
            <a:r>
              <a:rPr lang="de-DE" err="1"/>
              <a:t>eigenfunctions</a:t>
            </a:r>
            <a:r>
              <a:rPr lang="de-DE"/>
              <a:t>.</a:t>
            </a:r>
          </a:p>
          <a:p>
            <a:r>
              <a:rPr lang="de-DE" err="1"/>
              <a:t>Delayed</a:t>
            </a:r>
            <a:r>
              <a:rPr lang="de-DE"/>
              <a:t> </a:t>
            </a:r>
            <a:r>
              <a:rPr lang="de-DE" err="1"/>
              <a:t>acceptance</a:t>
            </a:r>
            <a:r>
              <a:rPr lang="de-DE"/>
              <a:t> MCMC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effective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these</a:t>
            </a:r>
            <a:r>
              <a:rPr lang="de-DE"/>
              <a:t> </a:t>
            </a:r>
            <a:r>
              <a:rPr lang="de-DE" err="1"/>
              <a:t>surrogates</a:t>
            </a:r>
            <a:r>
              <a:rPr lang="de-DE"/>
              <a:t>.</a:t>
            </a:r>
          </a:p>
          <a:p>
            <a:r>
              <a:rPr lang="de-DE"/>
              <a:t>The </a:t>
            </a:r>
            <a:r>
              <a:rPr lang="de-DE" err="1"/>
              <a:t>approach</a:t>
            </a:r>
            <a:r>
              <a:rPr lang="de-DE"/>
              <a:t> </a:t>
            </a:r>
            <a:r>
              <a:rPr lang="de-DE" err="1"/>
              <a:t>leads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flexibility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likelihood</a:t>
            </a:r>
            <a:r>
              <a:rPr lang="de-DE"/>
              <a:t>.</a:t>
            </a:r>
          </a:p>
          <a:p>
            <a:endParaRPr lang="de-DE"/>
          </a:p>
          <a:p>
            <a:pPr marL="0" indent="0">
              <a:buNone/>
            </a:pPr>
            <a:r>
              <a:rPr lang="de-DE"/>
              <a:t>Outlook:</a:t>
            </a:r>
          </a:p>
          <a:p>
            <a:r>
              <a:rPr lang="de-DE"/>
              <a:t>Sample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function-valued</a:t>
            </a:r>
            <a:r>
              <a:rPr lang="de-DE"/>
              <a:t> </a:t>
            </a:r>
            <a:r>
              <a:rPr lang="de-DE" err="1"/>
              <a:t>input</a:t>
            </a:r>
            <a:r>
              <a:rPr lang="de-DE"/>
              <a:t> (</a:t>
            </a:r>
            <a:r>
              <a:rPr lang="de-DE" err="1"/>
              <a:t>curse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dimensionality</a:t>
            </a:r>
            <a:r>
              <a:rPr lang="de-DE"/>
              <a:t> </a:t>
            </a:r>
            <a:r>
              <a:rPr lang="de-DE" err="1"/>
              <a:t>looming</a:t>
            </a:r>
            <a:r>
              <a:rPr lang="de-DE"/>
              <a:t>)</a:t>
            </a:r>
          </a:p>
          <a:p>
            <a:r>
              <a:rPr lang="de-DE"/>
              <a:t>Try (</a:t>
            </a:r>
            <a:r>
              <a:rPr lang="de-DE" err="1"/>
              <a:t>nonlinear</a:t>
            </a:r>
            <a:r>
              <a:rPr lang="de-DE"/>
              <a:t>) </a:t>
            </a:r>
            <a:r>
              <a:rPr lang="de-DE" err="1"/>
              <a:t>techniques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surrogates</a:t>
            </a:r>
            <a:r>
              <a:rPr lang="de-DE"/>
              <a:t> and </a:t>
            </a:r>
            <a:r>
              <a:rPr lang="de-DE" err="1"/>
              <a:t>dimension</a:t>
            </a:r>
            <a:r>
              <a:rPr lang="de-DE"/>
              <a:t> </a:t>
            </a:r>
            <a:r>
              <a:rPr lang="de-DE" err="1"/>
              <a:t>reduction</a:t>
            </a:r>
            <a:endParaRPr lang="de-DE"/>
          </a:p>
          <a:p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way</a:t>
            </a:r>
            <a:r>
              <a:rPr lang="de-DE"/>
              <a:t> </a:t>
            </a:r>
            <a:r>
              <a:rPr lang="de-DE" err="1"/>
              <a:t>around</a:t>
            </a:r>
            <a:r>
              <a:rPr lang="de-DE"/>
              <a:t> </a:t>
            </a:r>
            <a:r>
              <a:rPr lang="de-DE" err="1"/>
              <a:t>tailoring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application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901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CDD95-AC0F-6A45-8864-0C18E1787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7874" y="1122365"/>
            <a:ext cx="8327231" cy="2133599"/>
          </a:xfrm>
        </p:spPr>
        <p:txBody>
          <a:bodyPr/>
          <a:lstStyle/>
          <a:p>
            <a:r>
              <a:rPr lang="en-US">
                <a:solidFill>
                  <a:srgbClr val="3F7EC1"/>
                </a:solidFill>
              </a:rPr>
              <a:t>Thank you for your attention!</a:t>
            </a:r>
            <a:endParaRPr lang="de-DE">
              <a:solidFill>
                <a:srgbClr val="3F7EC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73523E-2375-5E4A-9CC1-FDBC225029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Code: </a:t>
            </a:r>
            <a:r>
              <a:rPr lang="en-US">
                <a:hlinkClick r:id="rId2"/>
              </a:rPr>
              <a:t>https://github.com/redmod-team/maxent21</a:t>
            </a:r>
            <a:r>
              <a:rPr lang="en-US"/>
              <a:t> </a:t>
            </a:r>
          </a:p>
          <a:p>
            <a:r>
              <a:rPr lang="en-US" err="1"/>
              <a:t>proFit</a:t>
            </a:r>
            <a:r>
              <a:rPr lang="en-US"/>
              <a:t> toolkit: </a:t>
            </a:r>
            <a:r>
              <a:rPr lang="en-US">
                <a:hlinkClick r:id="rId3"/>
              </a:rPr>
              <a:t>https://github.com/redmod-team/profit</a:t>
            </a:r>
            <a:r>
              <a:rPr lang="en-US"/>
              <a:t>  </a:t>
            </a:r>
          </a:p>
          <a:p>
            <a:endParaRPr lang="de-AT"/>
          </a:p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EA288E-0BB2-454B-B64E-C22EB310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C67022-816F-F046-B590-63003736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73940" y="6288087"/>
            <a:ext cx="7155094" cy="501649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9944D9-30FE-7B4E-9A26-D6D942E11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18</a:t>
            </a:fld>
            <a:r>
              <a:rPr lang="de-AT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53460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F3B085-4CC9-4E48-BC00-C7103D13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Gaussian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regression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DEF9188-9C8E-4936-AEEF-63684A74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BAC99F-A6E2-450F-9C2F-DE8A1E9B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D693764-CAB7-4834-8765-28DC6B0F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19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3C7C3E9-FC24-4344-B189-B6A31832BE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18" y="1007110"/>
                <a:ext cx="6476553" cy="50530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1"/>
                  <a:t>Prior</a:t>
                </a:r>
              </a:p>
              <a:p>
                <a:pPr marL="0" indent="0">
                  <a:buNone/>
                </a:pPr>
                <a:r>
                  <a:rPr lang="en-US" sz="2400"/>
                  <a:t>Mean: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2400" b="1"/>
              </a:p>
              <a:p>
                <a:pPr marL="0" indent="0">
                  <a:buNone/>
                </a:pPr>
                <a:r>
                  <a:rPr lang="en-US" sz="2400"/>
                  <a:t>Covariance: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/>
                  <a:t> </a:t>
                </a:r>
                <a:endParaRPr lang="en-US" sz="2400"/>
              </a:p>
              <a:p>
                <a:pPr marL="0" indent="0">
                  <a:buNone/>
                </a:pPr>
                <a:endParaRPr lang="en-US" sz="500" b="1"/>
              </a:p>
              <a:p>
                <a:pPr marL="0" indent="0">
                  <a:buNone/>
                </a:pPr>
                <a:r>
                  <a:rPr lang="en-US" sz="2400" b="1"/>
                  <a:t>Training data</a:t>
                </a:r>
              </a:p>
              <a:p>
                <a:pPr marL="0" indent="0">
                  <a:buNone/>
                </a:pPr>
                <a:r>
                  <a:rPr lang="en-US" sz="2400"/>
                  <a:t>Inputs: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/>
                  <a:t> </a:t>
                </a:r>
              </a:p>
              <a:p>
                <a:pPr marL="0" indent="0">
                  <a:buNone/>
                </a:pPr>
                <a:r>
                  <a:rPr lang="en-US" sz="2400"/>
                  <a:t>Outputs: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/>
                  <a:t> </a:t>
                </a:r>
                <a:r>
                  <a:rPr lang="en-US" sz="2400"/>
                  <a:t>+ Noise</a:t>
                </a:r>
              </a:p>
              <a:p>
                <a:pPr marL="0" indent="0">
                  <a:buNone/>
                </a:pPr>
                <a:endParaRPr lang="en-US" sz="500" b="1"/>
              </a:p>
              <a:p>
                <a:pPr marL="0" indent="0">
                  <a:buNone/>
                </a:pPr>
                <a:r>
                  <a:rPr lang="en-US" sz="2400" b="1"/>
                  <a:t>Posterior</a:t>
                </a:r>
              </a:p>
              <a:p>
                <a:pPr marL="0" indent="0">
                  <a:buNone/>
                </a:pPr>
                <a:r>
                  <a:rPr lang="en-US" sz="2400"/>
                  <a:t>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ar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b="1"/>
              </a:p>
              <a:p>
                <a:pPr marL="0" indent="0">
                  <a:buNone/>
                </a:pPr>
                <a:endParaRPr lang="en-US" b="1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endParaRPr lang="de-AT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33C7C3E9-FC24-4344-B189-B6A31832BE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18" y="1007110"/>
                <a:ext cx="6476553" cy="5053008"/>
              </a:xfrm>
              <a:blipFill>
                <a:blip r:embed="rId2"/>
                <a:stretch>
                  <a:fillRect l="-1507" t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hteck 6">
            <a:extLst>
              <a:ext uri="{FF2B5EF4-FFF2-40B4-BE49-F238E27FC236}">
                <a16:creationId xmlns:a16="http://schemas.microsoft.com/office/drawing/2014/main" id="{2B0AA1D5-AECA-4C01-9E36-0258AC43E001}"/>
              </a:ext>
            </a:extLst>
          </p:cNvPr>
          <p:cNvSpPr/>
          <p:nvPr/>
        </p:nvSpPr>
        <p:spPr>
          <a:xfrm>
            <a:off x="236218" y="5975286"/>
            <a:ext cx="10401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C. E. Rasmussen &amp; C. K. I. Williams</a:t>
            </a:r>
            <a:r>
              <a:rPr lang="en-US"/>
              <a:t>. </a:t>
            </a:r>
            <a:r>
              <a:rPr lang="en-GB" i="1"/>
              <a:t>Gaussian Processes for Machine Learning</a:t>
            </a:r>
            <a:r>
              <a:rPr lang="en-US"/>
              <a:t>. MIT Press, 2006.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BEED8-901D-7A4C-8B85-C0F4372A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23" y="1007110"/>
            <a:ext cx="5081832" cy="350245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868AC32-6AB8-4E74-8092-54EC1C5F184D}"/>
              </a:ext>
            </a:extLst>
          </p:cNvPr>
          <p:cNvSpPr/>
          <p:nvPr/>
        </p:nvSpPr>
        <p:spPr>
          <a:xfrm>
            <a:off x="236218" y="5527615"/>
            <a:ext cx="9726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>
                <a:hlinkClick r:id="rId4"/>
              </a:rPr>
              <a:t>http://www.infinitecuriosity.org/vizgp/?utm_campaign=Data_Elixir&amp;utm_source=Data_Elixir_338</a:t>
            </a:r>
            <a:r>
              <a:rPr lang="de-A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947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fik modulares Modellsystem GCOAST">
            <a:extLst>
              <a:ext uri="{FF2B5EF4-FFF2-40B4-BE49-F238E27FC236}">
                <a16:creationId xmlns:a16="http://schemas.microsoft.com/office/drawing/2014/main" id="{68DFE417-284D-444C-AED4-A734A6A7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964" y="3631722"/>
            <a:ext cx="4531775" cy="25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72C951-5EBB-5342-8FBA-3F8D3163B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Collaborating institutes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0D4E8-BEC7-8348-A3F2-497E8026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DF3174-E844-5C4F-84D3-96C5BCB3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480C9-F14C-F54A-8889-1CF6712C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2</a:t>
            </a:fld>
            <a:r>
              <a:rPr lang="de-AT"/>
              <a:t> / 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9FC01-BA9D-F947-9512-AC5DA7D8D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19" y="1123955"/>
            <a:ext cx="6863828" cy="5053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b="1"/>
              <a:t>Max Planck Institute for Plasma Physics (IPP)</a:t>
            </a:r>
            <a:br>
              <a:rPr lang="en-DE"/>
            </a:br>
            <a:r>
              <a:rPr lang="en-DE"/>
              <a:t>Numerical Methods in Plasma Physics (NMPP)</a:t>
            </a:r>
          </a:p>
          <a:p>
            <a:pPr lvl="1"/>
            <a:r>
              <a:rPr lang="en-DE"/>
              <a:t>Tokamak ASDEX Upgrade (Garching) and Stellarator W7-X (Greifswald)</a:t>
            </a:r>
          </a:p>
          <a:p>
            <a:pPr lvl="1"/>
            <a:r>
              <a:rPr lang="en-DE"/>
              <a:t>Structure-preserving methods, mathematical foundations, high-performance computing</a:t>
            </a:r>
          </a:p>
          <a:p>
            <a:pPr marL="0" indent="0">
              <a:buNone/>
            </a:pPr>
            <a:endParaRPr lang="en-DE" sz="2000"/>
          </a:p>
          <a:p>
            <a:pPr marL="0" indent="0">
              <a:buNone/>
            </a:pPr>
            <a:r>
              <a:rPr lang="en-DE" b="1"/>
              <a:t>Helmholtz Center Hereon</a:t>
            </a:r>
            <a:br>
              <a:rPr lang="en-DE"/>
            </a:br>
            <a:r>
              <a:rPr lang="en-GB"/>
              <a:t>Coastal Systems - Analysis and </a:t>
            </a:r>
            <a:r>
              <a:rPr lang="en-GB" err="1"/>
              <a:t>Modeling</a:t>
            </a:r>
            <a:endParaRPr lang="en-GB"/>
          </a:p>
          <a:p>
            <a:pPr lvl="1"/>
            <a:r>
              <a:rPr lang="en-DE"/>
              <a:t>Physics, chemistry and biology of coastal systems</a:t>
            </a:r>
          </a:p>
          <a:p>
            <a:pPr lvl="1"/>
            <a:r>
              <a:rPr lang="en-DE"/>
              <a:t>Combination of observational, mechanistic and probabilistic modeling for data analysis</a:t>
            </a:r>
          </a:p>
        </p:txBody>
      </p:sp>
      <p:pic>
        <p:nvPicPr>
          <p:cNvPr id="2052" name="Picture 4" descr="Jetzt wird&amp;#39;s heiß: Fusionsanlage Wendelstein 7-X nimmt Betrieb auf - BMBF">
            <a:extLst>
              <a:ext uri="{FF2B5EF4-FFF2-40B4-BE49-F238E27FC236}">
                <a16:creationId xmlns:a16="http://schemas.microsoft.com/office/drawing/2014/main" id="{59BA8411-7788-174A-9C46-DEC365AB5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30" y="1248290"/>
            <a:ext cx="3877927" cy="218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6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369F5BAA-E5D1-7743-8FB5-D747192E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08" y="1508284"/>
            <a:ext cx="5021188" cy="4190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Bayesian global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20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5951220" cy="505300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DE" b="1"/>
                  <a:t>Acquisition function</a:t>
                </a:r>
              </a:p>
              <a:p>
                <a:pPr marL="0" indent="0">
                  <a:buNone/>
                </a:pPr>
                <a:r>
                  <a:rPr lang="en-DE"/>
                  <a:t>Expected improvement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EI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</m:acc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4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</m:acc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DE" sz="2400" i="1"/>
              </a:p>
              <a:p>
                <a:pPr marL="0" indent="0">
                  <a:buNone/>
                </a:pPr>
                <a:endParaRPr lang="en-DE" i="1"/>
              </a:p>
              <a:p>
                <a:pPr marL="0" indent="0">
                  <a:buNone/>
                </a:pPr>
                <a:r>
                  <a:rPr lang="en-DE"/>
                  <a:t>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DE"/>
                  <a:t> with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DE"/>
                  <a:t>.</a:t>
                </a:r>
              </a:p>
              <a:p>
                <a:pPr marL="0" indent="0">
                  <a:buNone/>
                </a:pPr>
                <a:endParaRPr lang="en-DE" sz="1100" i="1"/>
              </a:p>
              <a:p>
                <a:pPr marL="0" indent="0">
                  <a:buNone/>
                </a:pPr>
                <a:r>
                  <a:rPr lang="en-DE" b="1"/>
                  <a:t>Iterations</a:t>
                </a:r>
                <a:endParaRPr lang="en-DE"/>
              </a:p>
              <a:p>
                <a:pPr marL="0" indent="0">
                  <a:buNone/>
                </a:pPr>
                <a:r>
                  <a:rPr lang="en-DE"/>
                  <a:t>Choose next point at optimum of acquisition function, add to surrogate.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5951220" cy="5053008"/>
              </a:xfrm>
              <a:blipFill>
                <a:blip r:embed="rId3"/>
                <a:stretch>
                  <a:fillRect l="-2152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FC79145-1E56-DA41-980E-424BB626FF76}"/>
              </a:ext>
            </a:extLst>
          </p:cNvPr>
          <p:cNvSpPr/>
          <p:nvPr/>
        </p:nvSpPr>
        <p:spPr>
          <a:xfrm>
            <a:off x="243374" y="5919400"/>
            <a:ext cx="10623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Helvetica" pitchFamily="2" charset="0"/>
              </a:rPr>
              <a:t>M.A. Osborne et al. </a:t>
            </a:r>
            <a:r>
              <a:rPr lang="en-GB" i="1">
                <a:solidFill>
                  <a:srgbClr val="000000"/>
                </a:solidFill>
                <a:latin typeface="Helvetica" pitchFamily="2" charset="0"/>
              </a:rPr>
              <a:t>Gaussian Processes for Global Optimization</a:t>
            </a:r>
            <a:r>
              <a:rPr lang="en-GB">
                <a:solidFill>
                  <a:srgbClr val="000000"/>
                </a:solidFill>
                <a:latin typeface="Helvetica" pitchFamily="2" charset="0"/>
              </a:rPr>
              <a:t>. Learning and Intelligent </a:t>
            </a:r>
            <a:r>
              <a:rPr lang="en-GB" err="1">
                <a:solidFill>
                  <a:srgbClr val="000000"/>
                </a:solidFill>
                <a:latin typeface="Helvetica" pitchFamily="2" charset="0"/>
              </a:rPr>
              <a:t>Opt</a:t>
            </a:r>
            <a:r>
              <a:rPr lang="en-GB">
                <a:solidFill>
                  <a:srgbClr val="000000"/>
                </a:solidFill>
                <a:latin typeface="Helvetica" pitchFamily="2" charset="0"/>
              </a:rPr>
              <a:t>, 2009.</a:t>
            </a:r>
          </a:p>
        </p:txBody>
      </p:sp>
    </p:spTree>
    <p:extLst>
      <p:ext uri="{BB962C8B-B14F-4D97-AF65-F5344CB8AC3E}">
        <p14:creationId xmlns:p14="http://schemas.microsoft.com/office/powerpoint/2010/main" val="399052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EF118-2689-4053-9999-9B4E727B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00D1BC-5EE9-4732-BFC1-524F4A9F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523FFA8-B456-41AD-9224-CF0128F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20E7BF-4F2C-4FA9-AA58-F133F41F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3</a:t>
            </a:fld>
            <a:r>
              <a:rPr lang="de-AT"/>
              <a:t> / 18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75C802B-A051-49AA-874B-667F1CA80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Application case</a:t>
            </a:r>
          </a:p>
          <a:p>
            <a:pPr lvl="1"/>
            <a:r>
              <a:rPr lang="en-US"/>
              <a:t>Calibration of riverine diatom model</a:t>
            </a:r>
          </a:p>
          <a:p>
            <a:pPr lvl="1"/>
            <a:r>
              <a:rPr lang="en-US"/>
              <a:t>Solution strategy to be faster</a:t>
            </a:r>
          </a:p>
          <a:p>
            <a:pPr marL="0" indent="0">
              <a:buNone/>
            </a:pPr>
            <a:endParaRPr lang="en-US" sz="1000"/>
          </a:p>
          <a:p>
            <a:r>
              <a:rPr lang="en-US"/>
              <a:t>Ingredients</a:t>
            </a:r>
          </a:p>
          <a:p>
            <a:pPr lvl="1"/>
            <a:r>
              <a:rPr lang="en-US"/>
              <a:t>Delayed acceptance MCMC</a:t>
            </a:r>
          </a:p>
          <a:p>
            <a:pPr lvl="1"/>
            <a:r>
              <a:rPr lang="en-US"/>
              <a:t>Linear dimension reduction via PCA</a:t>
            </a:r>
          </a:p>
          <a:p>
            <a:pPr marL="416372" lvl="1" indent="0">
              <a:buNone/>
            </a:pPr>
            <a:endParaRPr lang="en-US" sz="1000"/>
          </a:p>
          <a:p>
            <a:r>
              <a:rPr lang="en-US"/>
              <a:t>Results</a:t>
            </a:r>
          </a:p>
          <a:p>
            <a:pPr lvl="1"/>
            <a:r>
              <a:rPr lang="en-US"/>
              <a:t>Bayesian hierarchical models and fractional norms</a:t>
            </a:r>
          </a:p>
          <a:p>
            <a:pPr marL="416372" lvl="1" indent="0">
              <a:buNone/>
            </a:pPr>
            <a:endParaRPr lang="en-US" sz="1000"/>
          </a:p>
          <a:p>
            <a:r>
              <a:rPr lang="en-US"/>
              <a:t>Conclusion and Outlook</a:t>
            </a:r>
          </a:p>
        </p:txBody>
      </p:sp>
    </p:spTree>
    <p:extLst>
      <p:ext uri="{BB962C8B-B14F-4D97-AF65-F5344CB8AC3E}">
        <p14:creationId xmlns:p14="http://schemas.microsoft.com/office/powerpoint/2010/main" val="381000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F64C-0EDE-774B-B592-FFCA3927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Application case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40707-8299-4947-B9E8-A68676BD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F52CC-EA4F-1548-BC5F-CA2953A3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17571-A2C4-4A45-A35E-D6B19963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/>
              <a:t>4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6622E9-09DE-0E4D-BB50-F9D2844EE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5966460" cy="5053008"/>
              </a:xfrm>
            </p:spPr>
            <p:txBody>
              <a:bodyPr>
                <a:normAutofit/>
              </a:bodyPr>
              <a:lstStyle/>
              <a:p>
                <a:r>
                  <a:rPr lang="en-DE"/>
                  <a:t>Model growth of brown algae (diatoms) along Elbe river</a:t>
                </a:r>
              </a:p>
              <a:p>
                <a:r>
                  <a:rPr lang="en-DE"/>
                  <a:t>Lagrangian model: transport of biomass and nutrients along river</a:t>
                </a:r>
              </a:p>
              <a:p>
                <a:r>
                  <a:rPr lang="en-DE"/>
                  <a:t>Input: 6 parameters, we consider 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 dirty="0" smtClean="0">
                            <a:latin typeface="Cambria Math" panose="02040503050406030204" pitchFamily="18" charset="0"/>
                          </a:rPr>
                          <m:t>light</m:t>
                        </m:r>
                      </m:sub>
                    </m:sSub>
                  </m:oMath>
                </a14:m>
                <a:r>
                  <a:rPr lang="de-DE"/>
                  <a:t> … </a:t>
                </a:r>
                <a:r>
                  <a:rPr lang="de-DE" err="1"/>
                  <a:t>saturation</a:t>
                </a:r>
                <a:r>
                  <a:rPr lang="de-DE"/>
                  <a:t> light </a:t>
                </a:r>
                <a:r>
                  <a:rPr lang="de-DE" err="1"/>
                  <a:t>intensity</a:t>
                </a:r>
                <a:r>
                  <a:rPr lang="de-DE"/>
                  <a:t> </a:t>
                </a:r>
                <a:endParaRPr lang="en-DE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/>
                  <a:t> … maximum </a:t>
                </a:r>
                <a:r>
                  <a:rPr lang="de-DE" err="1"/>
                  <a:t>growth</a:t>
                </a:r>
                <a:r>
                  <a:rPr lang="de-DE"/>
                  <a:t> rate</a:t>
                </a:r>
                <a:endParaRPr lang="en-DE"/>
              </a:p>
              <a:p>
                <a:endParaRPr lang="en-DE"/>
              </a:p>
              <a:p>
                <a:r>
                  <a:rPr lang="en-DE"/>
                  <a:t>Output: time-series of </a:t>
                </a:r>
                <a:br>
                  <a:rPr lang="de-DE"/>
                </a:br>
                <a:r>
                  <a:rPr lang="en-DE"/>
                  <a:t>chlorophyll </a:t>
                </a:r>
                <a:r>
                  <a:rPr lang="en-DE" i="1"/>
                  <a:t>a</a:t>
                </a:r>
                <a:r>
                  <a:rPr lang="en-DE"/>
                  <a:t> concentration</a:t>
                </a:r>
                <a:br>
                  <a:rPr lang="de-DE"/>
                </a:br>
                <a:r>
                  <a:rPr lang="de-DE" sz="2200"/>
                  <a:t>(</a:t>
                </a:r>
                <a:r>
                  <a:rPr lang="de-DE" sz="2200" b="1" err="1">
                    <a:solidFill>
                      <a:srgbClr val="0000FF"/>
                    </a:solidFill>
                  </a:rPr>
                  <a:t>reference</a:t>
                </a:r>
                <a:r>
                  <a:rPr lang="de-DE" sz="2200"/>
                  <a:t>, </a:t>
                </a:r>
                <a:r>
                  <a:rPr lang="de-DE" sz="2200" b="1" err="1"/>
                  <a:t>best</a:t>
                </a:r>
                <a:r>
                  <a:rPr lang="de-DE" sz="2200" b="1"/>
                  <a:t> fit</a:t>
                </a:r>
                <a:r>
                  <a:rPr lang="de-DE" sz="2200"/>
                  <a:t>)</a:t>
                </a:r>
                <a:endParaRPr lang="en-DE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6622E9-09DE-0E4D-BB50-F9D2844EE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5966460" cy="5053008"/>
              </a:xfrm>
              <a:blipFill>
                <a:blip r:embed="rId2"/>
                <a:stretch>
                  <a:fillRect l="-1839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F4A107F1-0BAF-401E-AA0E-634D229F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309" y="4087047"/>
            <a:ext cx="5909177" cy="185593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7AC3D04-9225-4F7A-9819-15B7FB1B75EB}"/>
              </a:ext>
            </a:extLst>
          </p:cNvPr>
          <p:cNvSpPr/>
          <p:nvPr/>
        </p:nvSpPr>
        <p:spPr>
          <a:xfrm>
            <a:off x="273551" y="6011167"/>
            <a:ext cx="106079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200"/>
              <a:t>U. Callies, M. Scharfe, M. </a:t>
            </a:r>
            <a:r>
              <a:rPr lang="de-AT" sz="1200" err="1"/>
              <a:t>Ratto</a:t>
            </a:r>
            <a:r>
              <a:rPr lang="de-AT" sz="1200"/>
              <a:t>. </a:t>
            </a:r>
            <a:r>
              <a:rPr lang="de-AT" sz="1200" err="1"/>
              <a:t>Calibration</a:t>
            </a:r>
            <a:r>
              <a:rPr lang="de-AT" sz="1200"/>
              <a:t> and </a:t>
            </a:r>
            <a:r>
              <a:rPr lang="de-AT" sz="1200" err="1"/>
              <a:t>Uncertainty</a:t>
            </a:r>
            <a:r>
              <a:rPr lang="de-AT" sz="1200"/>
              <a:t> Analysis </a:t>
            </a:r>
            <a:r>
              <a:rPr lang="de-AT" sz="1200" err="1"/>
              <a:t>of</a:t>
            </a:r>
            <a:r>
              <a:rPr lang="de-AT" sz="1200"/>
              <a:t> a Simple Model </a:t>
            </a:r>
            <a:r>
              <a:rPr lang="de-AT" sz="1200" err="1"/>
              <a:t>of</a:t>
            </a:r>
            <a:r>
              <a:rPr lang="de-AT" sz="1200"/>
              <a:t> Silica-Limited </a:t>
            </a:r>
            <a:r>
              <a:rPr lang="de-AT" sz="1200" err="1"/>
              <a:t>Diatom</a:t>
            </a:r>
            <a:r>
              <a:rPr lang="de-AT" sz="1200"/>
              <a:t> Growth in </a:t>
            </a:r>
            <a:r>
              <a:rPr lang="de-AT" sz="1200" err="1"/>
              <a:t>the</a:t>
            </a:r>
            <a:r>
              <a:rPr lang="de-AT" sz="1200"/>
              <a:t> Elbe River. </a:t>
            </a:r>
            <a:r>
              <a:rPr lang="de-AT" sz="1200" err="1"/>
              <a:t>Ecol</a:t>
            </a:r>
            <a:r>
              <a:rPr lang="de-AT" sz="1200"/>
              <a:t>. Model. 213, 229 (2008)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30A057D-9FAF-4563-8E1E-5F9B46742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979182"/>
            <a:ext cx="3439969" cy="283434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9A8904-6000-2940-928E-C95D9B9D96D0}"/>
              </a:ext>
            </a:extLst>
          </p:cNvPr>
          <p:cNvSpPr/>
          <p:nvPr/>
        </p:nvSpPr>
        <p:spPr>
          <a:xfrm>
            <a:off x="9390981" y="3028106"/>
            <a:ext cx="109070" cy="10907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Multiplikationszeichen 11">
            <a:extLst>
              <a:ext uri="{FF2B5EF4-FFF2-40B4-BE49-F238E27FC236}">
                <a16:creationId xmlns:a16="http://schemas.microsoft.com/office/drawing/2014/main" id="{AEE93D48-086C-4BBB-8993-C8109442B1E5}"/>
              </a:ext>
            </a:extLst>
          </p:cNvPr>
          <p:cNvSpPr/>
          <p:nvPr/>
        </p:nvSpPr>
        <p:spPr>
          <a:xfrm>
            <a:off x="7881993" y="1788339"/>
            <a:ext cx="161490" cy="161841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Multiplikationszeichen 12">
            <a:extLst>
              <a:ext uri="{FF2B5EF4-FFF2-40B4-BE49-F238E27FC236}">
                <a16:creationId xmlns:a16="http://schemas.microsoft.com/office/drawing/2014/main" id="{F6C63624-7DA3-4687-8CBC-B166964C49C4}"/>
              </a:ext>
            </a:extLst>
          </p:cNvPr>
          <p:cNvSpPr/>
          <p:nvPr/>
        </p:nvSpPr>
        <p:spPr>
          <a:xfrm>
            <a:off x="7459858" y="1577901"/>
            <a:ext cx="161490" cy="161841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09C95C3-EBE4-154D-BB59-D5446ACEBD51}"/>
                  </a:ext>
                </a:extLst>
              </p14:cNvPr>
              <p14:cNvContentPartPr/>
              <p14:nvPr/>
            </p14:nvContentPartPr>
            <p14:xfrm>
              <a:off x="1653840" y="3763800"/>
              <a:ext cx="205200" cy="43020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09C95C3-EBE4-154D-BB59-D5446ACEBD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4480" y="3754440"/>
                <a:ext cx="223920" cy="4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73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2 -0.00209 L 0.00214 0.02268 L 0.01115 0.03495 L 0.01044 0.05972 L -0.01244 0.06759 L -0.01587 0.05509 L -0.03189 0.05185 L -0.04847 0.03055 L -0.04561 -0.00417 L -0.07263 -0.02315 L -0.09766 -0.08149 L -0.11967 -0.08588 L -0.13426 -0.10278 L -0.12182 -0.12755 L -0.1211 -0.16667 L -0.16614 -0.20371 L -0.20003 -0.22709 L -0.20632 -0.24954 L -0.22076 -0.24723 L -0.22419 -0.25278 " pathEditMode="relative" rAng="0" ptsTypes="AAAAAAAAAAAAAAAAAA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80" y="-9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F64C-0EDE-774B-B592-FFCA3927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Model calibration / parameter inference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40707-8299-4947-B9E8-A68676BD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F52CC-EA4F-1548-BC5F-CA2953A3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17571-A2C4-4A45-A35E-D6B19963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/>
              <a:t>5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6622E9-09DE-0E4D-BB50-F9D2844EE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" y="1123955"/>
                <a:ext cx="7444740" cy="505300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DE"/>
                  <a:t>Based on </a:t>
                </a:r>
                <a:r>
                  <a:rPr lang="en-DE" b="1"/>
                  <a:t>model outputs </a:t>
                </a:r>
                <a:r>
                  <a:rPr lang="en-DE"/>
                  <a:t>at different input parameter combinations and</a:t>
                </a:r>
                <a:r>
                  <a:rPr lang="de-DE"/>
                  <a:t> </a:t>
                </a:r>
                <a:r>
                  <a:rPr lang="en-DE" b="1"/>
                  <a:t>reference observational data</a:t>
                </a:r>
                <a:r>
                  <a:rPr lang="en-DE"/>
                  <a:t>, what can we infer about parameters?</a:t>
                </a:r>
              </a:p>
              <a:p>
                <a:pPr marL="0" indent="0">
                  <a:buNone/>
                </a:pPr>
                <a:endParaRPr lang="en-US" sz="1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DE"/>
              </a:p>
              <a:p>
                <a:pPr marL="0" indent="0">
                  <a:buNone/>
                </a:pPr>
                <a:endParaRPr lang="en-DE" sz="500"/>
              </a:p>
              <a:p>
                <a:pPr marL="0" indent="0">
                  <a:buNone/>
                </a:pPr>
                <a:r>
                  <a:rPr lang="en-DE"/>
                  <a:t>Classical solution by Markov-Chain</a:t>
                </a:r>
                <a:br>
                  <a:rPr lang="de-DE"/>
                </a:br>
                <a:r>
                  <a:rPr lang="en-DE"/>
                  <a:t>Monte-Carlo (MCMC) sampling:</a:t>
                </a:r>
              </a:p>
              <a:p>
                <a:pPr marL="0" indent="0">
                  <a:buNone/>
                </a:pPr>
                <a:endParaRPr lang="en-US" sz="1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acc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/>
              </a:p>
              <a:p>
                <a:pPr marL="0" indent="0">
                  <a:buNone/>
                </a:pPr>
                <a:endParaRPr lang="en-US" sz="1000" b="1"/>
              </a:p>
              <a:p>
                <a:pPr marL="0" indent="0">
                  <a:buNone/>
                </a:pPr>
                <a:r>
                  <a:rPr lang="en-DE"/>
                  <a:t>Problem: Doing useless model runs in 65% of all cases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06622E9-09DE-0E4D-BB50-F9D2844EE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" y="1123955"/>
                <a:ext cx="7444740" cy="5053008"/>
              </a:xfrm>
              <a:blipFill>
                <a:blip r:embed="rId2"/>
                <a:stretch>
                  <a:fillRect l="-1474" t="-1809" r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6342DE2-664B-47DD-914F-7EE878687B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05" y="2175746"/>
            <a:ext cx="55816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EF3FC8E-0DD0-452F-B938-5FA5C668E57F}"/>
                  </a:ext>
                </a:extLst>
              </p:cNvPr>
              <p:cNvSpPr txBox="1"/>
              <p:nvPr/>
            </p:nvSpPr>
            <p:spPr>
              <a:xfrm>
                <a:off x="6598920" y="4597239"/>
                <a:ext cx="46076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AT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EF3FC8E-0DD0-452F-B938-5FA5C668E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920" y="4597239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96D7196-FAA4-4C7B-BC96-328E4EC9BC60}"/>
                  </a:ext>
                </a:extLst>
              </p:cNvPr>
              <p:cNvSpPr txBox="1"/>
              <p:nvPr/>
            </p:nvSpPr>
            <p:spPr>
              <a:xfrm rot="16200000">
                <a:off x="5106867" y="3273507"/>
                <a:ext cx="4660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96D7196-FAA4-4C7B-BC96-328E4EC9B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06867" y="3273507"/>
                <a:ext cx="466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5574A9C-5383-496E-AB5F-D966D778C4F8}"/>
                  </a:ext>
                </a:extLst>
              </p:cNvPr>
              <p:cNvSpPr txBox="1"/>
              <p:nvPr/>
            </p:nvSpPr>
            <p:spPr>
              <a:xfrm rot="20012929">
                <a:off x="9722964" y="4234252"/>
                <a:ext cx="39780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AT" sz="140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5574A9C-5383-496E-AB5F-D966D778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12929">
                <a:off x="9722964" y="4234252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5D578DC-5F06-4900-B07B-C26E5F79EB53}"/>
                  </a:ext>
                </a:extLst>
              </p:cNvPr>
              <p:cNvSpPr txBox="1"/>
              <p:nvPr/>
            </p:nvSpPr>
            <p:spPr>
              <a:xfrm rot="3161985">
                <a:off x="8768370" y="4044995"/>
                <a:ext cx="40196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AT" sz="140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E5D578DC-5F06-4900-B07B-C26E5F79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161985">
                <a:off x="8768370" y="4044995"/>
                <a:ext cx="40196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0AF2F8CF-B206-49C6-A2B7-3CE9D8D8F655}"/>
              </a:ext>
            </a:extLst>
          </p:cNvPr>
          <p:cNvSpPr txBox="1"/>
          <p:nvPr/>
        </p:nvSpPr>
        <p:spPr>
          <a:xfrm>
            <a:off x="5285105" y="5091891"/>
            <a:ext cx="5591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Animation </a:t>
            </a:r>
            <a:r>
              <a:rPr lang="de-DE" err="1"/>
              <a:t>by</a:t>
            </a:r>
            <a:r>
              <a:rPr lang="de-DE"/>
              <a:t> M.B. Joseph, </a:t>
            </a:r>
            <a:r>
              <a:rPr lang="de-AT"/>
              <a:t> </a:t>
            </a:r>
            <a:r>
              <a:rPr lang="de-AT">
                <a:hlinkClick r:id="rId8"/>
              </a:rPr>
              <a:t>https://github.com/mbjoseph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5357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6F64C-0EDE-774B-B592-FFCA3927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Strategy for a more efficient 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40707-8299-4947-B9E8-A68676BD6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F52CC-EA4F-1548-BC5F-CA2953A3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17571-A2C4-4A45-A35E-D6B19963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AT"/>
              <a:t>6 / 18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622E9-09DE-0E4D-BB50-F9D2844EE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Need a surrogate that approximates full model</a:t>
            </a:r>
          </a:p>
          <a:p>
            <a:r>
              <a:rPr lang="en-DE"/>
              <a:t>Refine surrogate near posterior mode -&gt; Bayesian global optimization</a:t>
            </a:r>
          </a:p>
          <a:p>
            <a:r>
              <a:rPr lang="en-DE"/>
              <a:t>Use this surrogate to save model runs in MCMC</a:t>
            </a:r>
            <a:endParaRPr lang="en-DE" b="1"/>
          </a:p>
          <a:p>
            <a:endParaRPr lang="en-DE" b="1"/>
          </a:p>
          <a:p>
            <a:pPr marL="0" indent="0">
              <a:buNone/>
            </a:pPr>
            <a:r>
              <a:rPr lang="en-DE" b="1"/>
              <a:t>Speciality</a:t>
            </a:r>
          </a:p>
          <a:p>
            <a:r>
              <a:rPr lang="en-DE"/>
              <a:t>Instead of direct surrogate for log-likelihood/cost, we create a surrogate for the full function-valued (time-series) output </a:t>
            </a:r>
          </a:p>
          <a:p>
            <a:r>
              <a:rPr lang="en-DE"/>
              <a:t>This leads to more flexibility, but requires dimension reduction</a:t>
            </a:r>
          </a:p>
          <a:p>
            <a:r>
              <a:rPr lang="en-DE"/>
              <a:t>Marginalization over multiple possible likelihoods/error norms possible </a:t>
            </a:r>
            <a:br>
              <a:rPr lang="en-DE"/>
            </a:br>
            <a:r>
              <a:rPr lang="en-DE"/>
              <a:t>(Bayesian hierarchical model)</a:t>
            </a:r>
          </a:p>
          <a:p>
            <a:endParaRPr lang="en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FABBDC3C-B8C0-714B-BBEC-7D8D48E156EE}"/>
                  </a:ext>
                </a:extLst>
              </p14:cNvPr>
              <p14:cNvContentPartPr/>
              <p14:nvPr/>
            </p14:nvContentPartPr>
            <p14:xfrm>
              <a:off x="3348000" y="4913640"/>
              <a:ext cx="509760" cy="3528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FABBDC3C-B8C0-714B-BBEC-7D8D48E156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8640" y="4904280"/>
                <a:ext cx="52848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21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DBCC-74A7-9F49-816C-42B7C641A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Delayed acceptance </a:t>
            </a:r>
            <a:r>
              <a:rPr lang="de-DE"/>
              <a:t>Markov-Chain-Monte-Carlo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4F5E5-0792-3448-B7CF-1B410433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70145-1FF9-2D41-8BB3-5F46D9A1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Surrogate-Enhanced Parameter Inference for Function-Valued Models, Christopher Albert &lt;</a:t>
            </a:r>
            <a:r>
              <a:rPr lang="en-US" err="1"/>
              <a:t>christopher.albert@ipp.mpg.de</a:t>
            </a:r>
            <a:r>
              <a:rPr lang="en-US"/>
              <a:t>&gt;, NMPP, IPP </a:t>
            </a:r>
            <a:r>
              <a:rPr lang="en-US" err="1"/>
              <a:t>Garching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8D5ED-B071-994D-A5C9-E71DE32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7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6" y="1063393"/>
                <a:ext cx="10552430" cy="505300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lnSpc>
                    <a:spcPct val="100000"/>
                  </a:lnSpc>
                  <a:buFont typeface="Arial" panose="020B0604020202020204" pitchFamily="34" charset="0"/>
                  <a:buAutoNum type="arabicParenR"/>
                </a:pPr>
                <a:r>
                  <a:rPr lang="de-DE" sz="2400"/>
                  <a:t>Compute </a:t>
                </a:r>
                <a:r>
                  <a:rPr lang="de-DE" sz="2400" err="1"/>
                  <a:t>acceptance</a:t>
                </a:r>
                <a:r>
                  <a:rPr lang="de-DE" sz="2400"/>
                  <a:t> </a:t>
                </a:r>
                <a:r>
                  <a:rPr lang="de-DE" sz="2400" err="1"/>
                  <a:t>probability</a:t>
                </a:r>
                <a:r>
                  <a:rPr lang="de-DE" sz="2400"/>
                  <a:t> </a:t>
                </a:r>
                <a:r>
                  <a:rPr lang="de-DE" sz="2400" err="1"/>
                  <a:t>with</a:t>
                </a:r>
                <a:r>
                  <a:rPr lang="de-DE" sz="2400"/>
                  <a:t> </a:t>
                </a:r>
                <a:r>
                  <a:rPr lang="de-DE" sz="2400" err="1"/>
                  <a:t>posterior</a:t>
                </a:r>
                <a:r>
                  <a:rPr lang="de-DE" sz="2400"/>
                  <a:t> </a:t>
                </a:r>
                <a:r>
                  <a:rPr lang="de-DE" sz="2400" err="1"/>
                  <a:t>from</a:t>
                </a:r>
                <a:r>
                  <a:rPr lang="de-DE" sz="2400"/>
                  <a:t> </a:t>
                </a:r>
                <a:r>
                  <a:rPr lang="de-DE" sz="2400" err="1"/>
                  <a:t>surrogate</a:t>
                </a:r>
                <a:br>
                  <a:rPr lang="de-DE" sz="2400" i="1">
                    <a:latin typeface="Cambria Math" panose="02040503050406030204" pitchFamily="18" charset="0"/>
                  </a:rPr>
                </a:br>
                <a:r>
                  <a:rPr lang="de-DE" sz="500" i="1">
                    <a:latin typeface="Cambria Math" panose="02040503050406030204" pitchFamily="18" charset="0"/>
                  </a:rPr>
                  <a:t> </a:t>
                </a:r>
                <a:br>
                  <a:rPr lang="de-DE" sz="2400" i="1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acc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sz="2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acc>
                          <m:accPr>
                            <m:chr m:val="̃"/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endParaRPr lang="de-DE" sz="2400"/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r>
                  <a:rPr lang="de-DE" sz="2400"/>
                  <a:t>Draw uniform </a:t>
                </a:r>
                <a:r>
                  <a:rPr lang="de-DE" sz="2400" err="1"/>
                  <a:t>random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/>
                  <a:t> </a:t>
                </a:r>
                <a:r>
                  <a:rPr lang="de-DE" sz="2400" err="1"/>
                  <a:t>number</a:t>
                </a:r>
                <a:r>
                  <a:rPr lang="de-DE" sz="2400"/>
                  <a:t>, </a:t>
                </a:r>
                <a:r>
                  <a:rPr lang="de-DE" sz="2400" err="1"/>
                  <a:t>reject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400" err="1"/>
                  <a:t>if</a:t>
                </a:r>
                <a:r>
                  <a:rPr lang="de-DE" sz="2400"/>
                  <a:t> 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acc</m:t>
                        </m:r>
                      </m:sub>
                    </m:sSub>
                  </m:oMath>
                </a14:m>
                <a:r>
                  <a:rPr lang="de-DE" sz="2400"/>
                  <a:t> and go </a:t>
                </a:r>
                <a:r>
                  <a:rPr lang="de-DE" sz="2400" err="1"/>
                  <a:t>to</a:t>
                </a:r>
                <a:r>
                  <a:rPr lang="de-DE" sz="2400"/>
                  <a:t> 1)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r>
                  <a:rPr lang="de-DE" sz="2400" err="1"/>
                  <a:t>If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400" err="1"/>
                  <a:t>survived</a:t>
                </a:r>
                <a:r>
                  <a:rPr lang="de-DE" sz="2400"/>
                  <a:t>, </a:t>
                </a:r>
                <a:r>
                  <a:rPr lang="de-DE" sz="2400" err="1"/>
                  <a:t>compute</a:t>
                </a:r>
                <a:br>
                  <a:rPr lang="de-DE" sz="240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acc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num>
                      <m:den>
                        <m:acc>
                          <m:accPr>
                            <m:chr m:val="̃"/>
                            <m:ctrlPr>
                              <a:rPr lang="de-DE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den>
                    </m:f>
                  </m:oMath>
                </a14:m>
                <a:endParaRPr lang="de-DE" sz="2400"/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r>
                  <a:rPr lang="de-DE" sz="2400"/>
                  <a:t>Draw uniform </a:t>
                </a:r>
                <a:r>
                  <a:rPr lang="de-DE" sz="2400" err="1"/>
                  <a:t>random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DE" sz="2400"/>
                  <a:t> </a:t>
                </a:r>
                <a:r>
                  <a:rPr lang="de-DE" sz="2400" err="1"/>
                  <a:t>number</a:t>
                </a:r>
                <a:r>
                  <a:rPr lang="de-DE" sz="2400"/>
                  <a:t>, </a:t>
                </a:r>
                <a:r>
                  <a:rPr lang="de-DE" sz="2400" err="1"/>
                  <a:t>reject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400" err="1"/>
                  <a:t>if</a:t>
                </a:r>
                <a:r>
                  <a:rPr lang="de-DE" sz="2400"/>
                  <a:t> 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a:rPr lang="de-DE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de-DE" sz="24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acc</m:t>
                        </m:r>
                      </m:sub>
                    </m:sSub>
                  </m:oMath>
                </a14:m>
                <a:r>
                  <a:rPr lang="de-DE" sz="2400"/>
                  <a:t> and go </a:t>
                </a:r>
                <a:r>
                  <a:rPr lang="de-DE" sz="2400" err="1"/>
                  <a:t>to</a:t>
                </a:r>
                <a:r>
                  <a:rPr lang="de-DE" sz="2400"/>
                  <a:t> 1)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r>
                  <a:rPr lang="de-DE" sz="2400" err="1"/>
                  <a:t>Otherwise</a:t>
                </a:r>
                <a:r>
                  <a:rPr lang="de-DE" sz="2400"/>
                  <a:t> </a:t>
                </a:r>
                <a:r>
                  <a:rPr lang="de-DE" sz="2400" err="1"/>
                  <a:t>accept</a:t>
                </a:r>
                <a:r>
                  <a:rPr lang="de-DE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de-DE" sz="2400"/>
                  <a:t> and </a:t>
                </a:r>
                <a:r>
                  <a:rPr lang="de-DE" sz="2400" err="1"/>
                  <a:t>go</a:t>
                </a:r>
                <a:r>
                  <a:rPr lang="de-DE" sz="2400"/>
                  <a:t> </a:t>
                </a:r>
                <a:r>
                  <a:rPr lang="de-DE" sz="2400" err="1"/>
                  <a:t>to</a:t>
                </a:r>
                <a:r>
                  <a:rPr lang="de-DE" sz="2400"/>
                  <a:t> 1)</a:t>
                </a:r>
              </a:p>
              <a:p>
                <a:pPr marL="514350" indent="-514350">
                  <a:buFont typeface="Arial" panose="020B0604020202020204" pitchFamily="34" charset="0"/>
                  <a:buAutoNum type="arabicParenR"/>
                </a:pPr>
                <a:endParaRPr lang="de-DE" sz="2400"/>
              </a:p>
              <a:p>
                <a:pPr marL="0" indent="0">
                  <a:buNone/>
                </a:pPr>
                <a:r>
                  <a:rPr lang="de-DE" sz="2400"/>
                  <a:t>(plus </a:t>
                </a:r>
                <a:r>
                  <a:rPr lang="de-DE" sz="2400" err="1"/>
                  <a:t>inital</a:t>
                </a:r>
                <a:r>
                  <a:rPr lang="de-DE" sz="2400"/>
                  <a:t> </a:t>
                </a:r>
                <a:r>
                  <a:rPr lang="de-DE" sz="2400" err="1"/>
                  <a:t>warm-up</a:t>
                </a:r>
                <a:r>
                  <a:rPr lang="de-DE" sz="2400"/>
                  <a:t> </a:t>
                </a:r>
                <a:r>
                  <a:rPr lang="de-DE" sz="2400" err="1"/>
                  <a:t>before</a:t>
                </a:r>
                <a:r>
                  <a:rPr lang="de-DE" sz="2400"/>
                  <a:t> </a:t>
                </a:r>
                <a:r>
                  <a:rPr lang="de-DE" sz="2400" err="1"/>
                  <a:t>actual</a:t>
                </a:r>
                <a:r>
                  <a:rPr lang="de-DE" sz="2400"/>
                  <a:t> </a:t>
                </a:r>
                <a:r>
                  <a:rPr lang="de-DE" sz="2400" err="1"/>
                  <a:t>chains</a:t>
                </a:r>
                <a:r>
                  <a:rPr lang="de-DE" sz="2400"/>
                  <a:t>)</a:t>
                </a:r>
                <a:endParaRPr lang="en-DE" sz="240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2B4C3B5-AB72-1F41-A7E6-F32185354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6" y="1063393"/>
                <a:ext cx="10552430" cy="5053008"/>
              </a:xfrm>
              <a:blipFill>
                <a:blip r:embed="rId2"/>
                <a:stretch>
                  <a:fillRect l="-924" t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9">
            <a:extLst>
              <a:ext uri="{FF2B5EF4-FFF2-40B4-BE49-F238E27FC236}">
                <a16:creationId xmlns:a16="http://schemas.microsoft.com/office/drawing/2014/main" id="{0D3EF868-E5C3-4E65-8EFE-C3DA79BCA02F}"/>
              </a:ext>
            </a:extLst>
          </p:cNvPr>
          <p:cNvSpPr/>
          <p:nvPr/>
        </p:nvSpPr>
        <p:spPr>
          <a:xfrm>
            <a:off x="236221" y="6053142"/>
            <a:ext cx="10630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/>
              <a:t>J.A. Christen, C. Fox. </a:t>
            </a:r>
            <a:r>
              <a:rPr lang="de-AT" i="1"/>
              <a:t>Markov Chain Monte Carlo </a:t>
            </a:r>
            <a:r>
              <a:rPr lang="de-AT" i="1" err="1"/>
              <a:t>Using</a:t>
            </a:r>
            <a:r>
              <a:rPr lang="de-AT" i="1"/>
              <a:t> an Approximation</a:t>
            </a:r>
            <a:r>
              <a:rPr lang="de-AT"/>
              <a:t>. J. </a:t>
            </a:r>
            <a:r>
              <a:rPr lang="de-AT" err="1"/>
              <a:t>Comput</a:t>
            </a:r>
            <a:r>
              <a:rPr lang="de-AT"/>
              <a:t>. Graph. Stat. 14, 795 (2005)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7400D90E-C349-C542-8CA4-5A208E17EB6E}"/>
                  </a:ext>
                </a:extLst>
              </p14:cNvPr>
              <p14:cNvContentPartPr/>
              <p14:nvPr/>
            </p14:nvContentPartPr>
            <p14:xfrm>
              <a:off x="1184400" y="2219400"/>
              <a:ext cx="5481360" cy="17748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7400D90E-C349-C542-8CA4-5A208E17EB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040" y="2210040"/>
                <a:ext cx="5500080" cy="179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09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1BF0E-E4AC-43AF-AC8E-B9FB5BF9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Surrogate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posterior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029BE5-951B-4C22-8BD9-5DFED30D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6199877-58E5-4A62-A6A4-B3D680D57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1" y="6356353"/>
            <a:ext cx="9058773" cy="365125"/>
          </a:xfrm>
        </p:spPr>
        <p:txBody>
          <a:bodyPr/>
          <a:lstStyle/>
          <a:p>
            <a:r>
              <a:rPr lang="en-US"/>
              <a:t>Structure-Preserving Models in Fusion Plasma Physics and Beyond, Christopher Albert &lt;christopher.albert@ipp.mpg.de&gt;, NMPP, IPP 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25A6BB-7689-4D21-BD08-887AA92C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8</a:t>
            </a:fld>
            <a:r>
              <a:rPr lang="de-AT"/>
              <a:t> / 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1F267DC2-46E9-47A1-96B1-353998597B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DE"/>
                  <a:t>To </a:t>
                </a:r>
                <a:r>
                  <a:rPr lang="de-DE" err="1"/>
                  <a:t>get</a:t>
                </a:r>
                <a:r>
                  <a:rPr lang="de-DE"/>
                  <a:t> </a:t>
                </a:r>
                <a:r>
                  <a:rPr lang="de-DE" err="1"/>
                  <a:t>surrogate</a:t>
                </a:r>
                <a:r>
                  <a:rPr lang="de-DE"/>
                  <a:t> </a:t>
                </a:r>
                <a:r>
                  <a:rPr lang="de-DE" err="1"/>
                  <a:t>for</a:t>
                </a:r>
                <a:r>
                  <a:rPr lang="de-DE"/>
                  <a:t> </a:t>
                </a:r>
                <a:r>
                  <a:rPr lang="de-DE" err="1"/>
                  <a:t>posterior</a:t>
                </a:r>
                <a:r>
                  <a:rPr lang="de-DE"/>
                  <a:t>,</a:t>
                </a:r>
              </a:p>
              <a:p>
                <a:pPr marL="0" indent="0">
                  <a:buNone/>
                </a:pPr>
                <a:endParaRPr lang="de-DE" sz="1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/>
              </a:p>
              <a:p>
                <a:pPr marL="0" indent="0">
                  <a:buNone/>
                </a:pPr>
                <a:endParaRPr lang="de-DE" sz="1000"/>
              </a:p>
              <a:p>
                <a:pPr marL="0" indent="0">
                  <a:buNone/>
                </a:pPr>
                <a:r>
                  <a:rPr lang="de-DE"/>
                  <a:t>Need </a:t>
                </a:r>
                <a:r>
                  <a:rPr lang="de-DE" err="1"/>
                  <a:t>some</a:t>
                </a:r>
                <a:r>
                  <a:rPr lang="de-DE"/>
                  <a:t> </a:t>
                </a:r>
                <a:r>
                  <a:rPr lang="de-DE" err="1"/>
                  <a:t>surrogate</a:t>
                </a:r>
                <a:r>
                  <a:rPr lang="de-DE"/>
                  <a:t> on (log-)</a:t>
                </a:r>
                <a:r>
                  <a:rPr lang="de-DE" err="1"/>
                  <a:t>likelihood</a:t>
                </a:r>
                <a:r>
                  <a:rPr lang="de-DE"/>
                  <a:t>, e.g., in </a:t>
                </a:r>
                <a:r>
                  <a:rPr lang="de-DE" err="1"/>
                  <a:t>case</a:t>
                </a:r>
                <a:r>
                  <a:rPr lang="de-DE"/>
                  <a:t> </a:t>
                </a: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Gaussian</a:t>
                </a:r>
                <a:endParaRPr lang="de-DE"/>
              </a:p>
              <a:p>
                <a:pPr marL="0" indent="0">
                  <a:buNone/>
                </a:pPr>
                <a:endParaRPr lang="de-DE" sz="1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de-DE" sz="2400" b="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de-DE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∫</m:t>
                      </m:r>
                      <m:sSup>
                        <m:sSupPr>
                          <m:ctrlPr>
                            <a:rPr lang="de-DE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de-DE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de-DE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de-DE" sz="24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400" b="0" i="0" dirty="0" smtClean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p>
                              </m:sSup>
                              <m:r>
                                <a:rPr lang="de-DE" sz="24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de-DE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de-DE" sz="2400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e-DE" sz="2400" b="0" i="1" dirty="0" smtClean="0">
                          <a:latin typeface="Cambria Math" panose="02040503050406030204" pitchFamily="18" charset="0"/>
                        </a:rPr>
                        <m:t>∑</m:t>
                      </m:r>
                      <m:sSup>
                        <m:sSupPr>
                          <m:ctrlP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24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de-DE" sz="2400" b="0" i="0" dirty="0" smtClean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de-DE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AT" sz="2400"/>
              </a:p>
              <a:p>
                <a:pPr marL="0" indent="0">
                  <a:buNone/>
                </a:pPr>
                <a:endParaRPr lang="de-AT" sz="2400"/>
              </a:p>
              <a:p>
                <a:pPr marL="0" indent="0">
                  <a:buNone/>
                </a:pPr>
                <a:r>
                  <a:rPr lang="de-AT" err="1"/>
                  <a:t>Either</a:t>
                </a:r>
                <a:r>
                  <a:rPr lang="de-AT"/>
                  <a:t> </a:t>
                </a:r>
                <a:r>
                  <a:rPr lang="de-AT" err="1"/>
                  <a:t>construct</a:t>
                </a:r>
                <a:r>
                  <a:rPr lang="de-AT"/>
                  <a:t> a) </a:t>
                </a:r>
                <a:r>
                  <a:rPr lang="de-AT" err="1"/>
                  <a:t>direct</a:t>
                </a:r>
                <a:r>
                  <a:rPr lang="de-AT"/>
                  <a:t> </a:t>
                </a:r>
                <a:r>
                  <a:rPr lang="de-AT" b="1" err="1"/>
                  <a:t>scalar</a:t>
                </a:r>
                <a:r>
                  <a:rPr lang="de-AT"/>
                  <a:t> </a:t>
                </a:r>
                <a:r>
                  <a:rPr lang="de-AT" err="1"/>
                  <a:t>surrogate</a:t>
                </a:r>
                <a:r>
                  <a:rPr lang="de-AT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acc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AT"/>
                  <a:t> </a:t>
                </a:r>
                <a:r>
                  <a:rPr lang="de-AT" err="1"/>
                  <a:t>for</a:t>
                </a:r>
                <a:r>
                  <a:rPr lang="de-AT"/>
                  <a:t> </a:t>
                </a:r>
                <a:r>
                  <a:rPr lang="de-AT" err="1"/>
                  <a:t>cost</a:t>
                </a:r>
                <a:r>
                  <a:rPr lang="de-AT"/>
                  <a:t> </a:t>
                </a:r>
                <a14:m>
                  <m:oMath xmlns:m="http://schemas.openxmlformats.org/officeDocument/2006/math">
                    <m:r>
                      <a:rPr lang="de-DE" i="1" dirty="0">
                        <a:latin typeface="Cambria Math" panose="02040503050406030204" pitchFamily="18" charset="0"/>
                      </a:rPr>
                      <m:t>ℓ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de-AT"/>
              </a:p>
              <a:p>
                <a:pPr marL="0" indent="0">
                  <a:buNone/>
                </a:pPr>
                <a:r>
                  <a:rPr lang="de-AT" err="1"/>
                  <a:t>or</a:t>
                </a:r>
                <a:r>
                  <a:rPr lang="de-AT"/>
                  <a:t> b) </a:t>
                </a:r>
                <a:r>
                  <a:rPr lang="de-AT" err="1"/>
                  <a:t>construct</a:t>
                </a:r>
                <a:r>
                  <a:rPr lang="de-AT"/>
                  <a:t> </a:t>
                </a:r>
                <a:r>
                  <a:rPr lang="de-AT" b="1" err="1"/>
                  <a:t>function-valued</a:t>
                </a:r>
                <a:r>
                  <a:rPr lang="de-AT"/>
                  <a:t> </a:t>
                </a:r>
                <a:r>
                  <a:rPr lang="de-AT" err="1"/>
                  <a:t>surrogate</a:t>
                </a:r>
                <a:r>
                  <a:rPr lang="de-AT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de-DE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err="1"/>
                  <a:t>for</a:t>
                </a:r>
                <a:r>
                  <a:rPr lang="de-AT"/>
                  <a:t>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e-DE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de-AT"/>
                  <a:t>.</a:t>
                </a:r>
              </a:p>
              <a:p>
                <a:pPr marL="0" indent="0">
                  <a:buNone/>
                </a:pPr>
                <a:endParaRPr lang="de-AT" sz="500"/>
              </a:p>
              <a:p>
                <a:pPr marL="0" indent="0">
                  <a:buNone/>
                </a:pPr>
                <a:r>
                  <a:rPr lang="de-AT"/>
                  <a:t>Pro b): More </a:t>
                </a:r>
                <a:r>
                  <a:rPr lang="de-AT" err="1"/>
                  <a:t>general</a:t>
                </a:r>
                <a:r>
                  <a:rPr lang="de-AT"/>
                  <a:t>. </a:t>
                </a:r>
                <a:r>
                  <a:rPr lang="de-AT" err="1"/>
                  <a:t>Con</a:t>
                </a:r>
                <a:r>
                  <a:rPr lang="de-AT"/>
                  <a:t> b): Infinite-dimensional </a:t>
                </a:r>
                <a:r>
                  <a:rPr lang="de-AT" err="1"/>
                  <a:t>output</a:t>
                </a:r>
                <a:r>
                  <a:rPr lang="de-AT"/>
                  <a:t> </a:t>
                </a:r>
                <a:r>
                  <a:rPr lang="de-AT" err="1"/>
                  <a:t>space</a:t>
                </a:r>
                <a:r>
                  <a:rPr lang="de-AT"/>
                  <a:t>.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1F267DC2-46E9-47A1-96B1-353998597B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3" t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F6994E88-8027-3D4B-B1A5-0D715C22F9D9}"/>
                  </a:ext>
                </a:extLst>
              </p14:cNvPr>
              <p14:cNvContentPartPr/>
              <p14:nvPr/>
            </p14:nvContentPartPr>
            <p14:xfrm>
              <a:off x="3782520" y="2894040"/>
              <a:ext cx="6671160" cy="247212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F6994E88-8027-3D4B-B1A5-0D715C22F9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3160" y="2884680"/>
                <a:ext cx="6689880" cy="24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1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55886-FC09-468B-B457-2BF41130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Function-valued</a:t>
            </a:r>
            <a:r>
              <a:rPr lang="de-DE"/>
              <a:t> </a:t>
            </a:r>
            <a:r>
              <a:rPr lang="de-DE" err="1"/>
              <a:t>model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D6E8F6-BF4D-407A-A344-1D7D13AF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1295-255D-45B4-B25F-7B83B43A2868}" type="datetime1">
              <a:rPr lang="de-AT" smtClean="0"/>
              <a:t>12.07.21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74E727-E303-4B43-8530-98501033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Surrogate-Enhanced Parameter Inference for Function-Valued Models, Christopher Albert &lt;christopher.albert@ipp.mpg.de&gt;, NMPP, IPP Garching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857848-7C6D-4ADB-BD62-4C4D4E3D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AEA5-0037-4F75-AA76-BC6894C9DA75}" type="slidenum">
              <a:rPr lang="de-AT" smtClean="0"/>
              <a:pPr/>
              <a:t>9</a:t>
            </a:fld>
            <a:r>
              <a:rPr lang="de-AT"/>
              <a:t>/16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29D4A60-6FBA-48C3-ACA2-654BB54F1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38" y="1742057"/>
            <a:ext cx="10637837" cy="38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9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P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D2A4F602E748A3C970BE63B99468" ma:contentTypeVersion="2" ma:contentTypeDescription="Ein neues Dokument erstellen." ma:contentTypeScope="" ma:versionID="0ff80e4c44476f22801c57c2ece45941">
  <xsd:schema xmlns:xsd="http://www.w3.org/2001/XMLSchema" xmlns:xs="http://www.w3.org/2001/XMLSchema" xmlns:p="http://schemas.microsoft.com/office/2006/metadata/properties" xmlns:ns3="abc6dad5-6afe-4bae-b148-8ee910e0466c" targetNamespace="http://schemas.microsoft.com/office/2006/metadata/properties" ma:root="true" ma:fieldsID="4e477bfb69518ea8e78ced88505b570b" ns3:_="">
    <xsd:import namespace="abc6dad5-6afe-4bae-b148-8ee910e046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c6dad5-6afe-4bae-b148-8ee910e046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6491B4-C008-4A4E-9589-1E14F32F011B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603BB-4966-437C-88AE-BA4821EECAEA}">
  <ds:schemaRefs>
    <ds:schemaRef ds:uri="abc6dad5-6afe-4bae-b148-8ee910e0466c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EA5009-AD76-437D-8B97-25D54C9841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1723</Words>
  <Application>Microsoft Macintosh PowerPoint</Application>
  <PresentationFormat>Custom</PresentationFormat>
  <Paragraphs>231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Cambria Math</vt:lpstr>
      <vt:lpstr>Helvetica</vt:lpstr>
      <vt:lpstr>Office Theme</vt:lpstr>
      <vt:lpstr>Surrogate-Enhanced Parameter Inference for Function-Valued Models</vt:lpstr>
      <vt:lpstr>Collaborating institutes</vt:lpstr>
      <vt:lpstr>Outline</vt:lpstr>
      <vt:lpstr>Application case</vt:lpstr>
      <vt:lpstr>Model calibration / parameter inference</vt:lpstr>
      <vt:lpstr>Strategy for a more efficient solution</vt:lpstr>
      <vt:lpstr>Delayed acceptance Markov-Chain-Monte-Carlo</vt:lpstr>
      <vt:lpstr>Surrogate for the posterior</vt:lpstr>
      <vt:lpstr>Function-valued model</vt:lpstr>
      <vt:lpstr>Linear representation in terms of …</vt:lpstr>
      <vt:lpstr>Surrogate in eigenfunctions = principal components</vt:lpstr>
      <vt:lpstr>Surrogate for function-valued model</vt:lpstr>
      <vt:lpstr>Results for riverine diatom model</vt:lpstr>
      <vt:lpstr>Results for riverine diatom model</vt:lpstr>
      <vt:lpstr>Bayesian hierarchical model with fractional norms</vt:lpstr>
      <vt:lpstr>Marginalizing over fractional norms on a toy model</vt:lpstr>
      <vt:lpstr>Conclusion and Outlook</vt:lpstr>
      <vt:lpstr>Thank you for your attention!</vt:lpstr>
      <vt:lpstr>Gaussian process regression</vt:lpstr>
      <vt:lpstr>Bayesian global optimization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Albert</dc:creator>
  <cp:lastModifiedBy>Christopher Albert</cp:lastModifiedBy>
  <cp:revision>2</cp:revision>
  <cp:lastPrinted>2018-09-25T07:44:06Z</cp:lastPrinted>
  <dcterms:created xsi:type="dcterms:W3CDTF">2018-09-19T14:44:43Z</dcterms:created>
  <dcterms:modified xsi:type="dcterms:W3CDTF">2021-07-12T06:39:37Z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0x010100E3A8D2A4F602E748A3C970BE63B99468</vt:lpwstr>
  </property>
</Properties>
</file>